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256" r:id="rId3"/>
    <p:sldId id="288" r:id="rId5"/>
    <p:sldId id="289" r:id="rId6"/>
    <p:sldId id="371" r:id="rId7"/>
    <p:sldId id="372" r:id="rId8"/>
    <p:sldId id="373" r:id="rId9"/>
    <p:sldId id="374" r:id="rId10"/>
    <p:sldId id="375" r:id="rId11"/>
    <p:sldId id="377" r:id="rId12"/>
    <p:sldId id="376" r:id="rId13"/>
    <p:sldId id="378" r:id="rId14"/>
    <p:sldId id="380" r:id="rId15"/>
    <p:sldId id="381" r:id="rId16"/>
    <p:sldId id="383" r:id="rId17"/>
    <p:sldId id="384" r:id="rId18"/>
    <p:sldId id="385" r:id="rId19"/>
    <p:sldId id="386" r:id="rId20"/>
    <p:sldId id="387" r:id="rId21"/>
    <p:sldId id="388" r:id="rId22"/>
    <p:sldId id="422" r:id="rId23"/>
    <p:sldId id="420" r:id="rId24"/>
    <p:sldId id="421" r:id="rId25"/>
    <p:sldId id="426" r:id="rId26"/>
    <p:sldId id="427" r:id="rId27"/>
    <p:sldId id="428" r:id="rId28"/>
    <p:sldId id="429" r:id="rId29"/>
    <p:sldId id="287" r:id="rId30"/>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ke" initials="X"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DDD"/>
    <a:srgbClr val="E2231A"/>
    <a:srgbClr val="000000"/>
    <a:srgbClr val="FF6A00"/>
    <a:srgbClr val="E96BAF"/>
    <a:srgbClr val="4AC0E0"/>
    <a:srgbClr val="6ABF4A"/>
    <a:srgbClr val="FFFFFF"/>
    <a:srgbClr val="6F7170"/>
    <a:srgbClr val="C4BE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09" autoAdjust="0"/>
    <p:restoredTop sz="55204" autoAdjust="0"/>
  </p:normalViewPr>
  <p:slideViewPr>
    <p:cSldViewPr snapToGrid="0" snapToObjects="1">
      <p:cViewPr varScale="1">
        <p:scale>
          <a:sx n="39" d="100"/>
          <a:sy n="39" d="100"/>
        </p:scale>
        <p:origin x="1500" y="60"/>
      </p:cViewPr>
      <p:guideLst>
        <p:guide orient="horz" pos="501"/>
        <p:guide orient="horz" pos="4192"/>
        <p:guide orient="horz" pos="3913"/>
        <p:guide pos="3924"/>
        <p:guide pos="2258"/>
        <p:guide pos="5428"/>
      </p:guideLst>
    </p:cSldViewPr>
  </p:slideViewPr>
  <p:notesTextViewPr>
    <p:cViewPr>
      <p:scale>
        <a:sx n="1" d="1"/>
        <a:sy n="1" d="1"/>
      </p:scale>
      <p:origin x="0" y="0"/>
    </p:cViewPr>
  </p:notesTextViewPr>
  <p:sorterViewPr>
    <p:cViewPr varScale="1">
      <p:scale>
        <a:sx n="1" d="1"/>
        <a:sy n="1" d="1"/>
      </p:scale>
      <p:origin x="0" y="-2796"/>
    </p:cViewPr>
  </p:sorterViewPr>
  <p:notesViewPr>
    <p:cSldViewPr snapToGrid="0" snapToObjects="1">
      <p:cViewPr varScale="1">
        <p:scale>
          <a:sx n="86" d="100"/>
          <a:sy n="86" d="100"/>
        </p:scale>
        <p:origin x="-3090" y="-96"/>
      </p:cViewPr>
      <p:guideLst>
        <p:guide orient="horz" pos="2973"/>
        <p:guide pos="215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commentAuthors" Target="commentAuthors.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anose="020B0604020202020204" pitchFamily="34" charset="0"/>
                <a:cs typeface="Arial" panose="020B0604020202020204" pitchFamily="34" charset="0"/>
              </a:rPr>
            </a:fld>
            <a:endParaRPr lang="en-US" sz="1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anose="020B0604020202020204" pitchFamily="34" charset="0"/>
                <a:cs typeface="Arial" panose="020B0604020202020204" pitchFamily="34" charset="0"/>
              </a:rPr>
              <a:t>2011 LENOVO CONFIDENTIAL. All rights reserved.</a:t>
            </a:r>
            <a:endParaRPr lang="en-US" sz="800" cap="all" dirty="0">
              <a:solidFill>
                <a:srgbClr val="939598"/>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anose="020B0604020202020204" pitchFamily="34" charset="0"/>
                <a:cs typeface="Arial" panose="020B0604020202020204" pitchFamily="34" charset="0"/>
              </a:rPr>
            </a:fld>
            <a:endParaRPr lang="en-US" sz="8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F23CF275-28B3-497F-9AED-85D5F023BA5C}"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r>
              <a:rPr lang="en-US" sz="800" cap="all" dirty="0">
                <a:solidFill>
                  <a:srgbClr val="939598"/>
                </a:solidFill>
              </a:rPr>
              <a:t>2011 LENOVO CONFIDENTIAL. All rights reserved.</a:t>
            </a:r>
            <a:endParaRPr lang="en-US" sz="800" cap="all" dirty="0">
              <a:solidFill>
                <a:srgbClr val="939598"/>
              </a:solidFill>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4AED87EB-65D7-4500-873C-410831173A8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fontAlgn="base">
              <a:spcBef>
                <a:spcPct val="0"/>
              </a:spcBef>
              <a:spcAft>
                <a:spcPct val="0"/>
              </a:spcAft>
            </a:pPr>
            <a:fld id="{ADBE7E4F-B4BD-4444-815B-4339BBDB1CC4}"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EF871EAF-F11C-42EE-B524-E72E0ECD5EA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871EAF-F11C-42EE-B524-E72E0ECD5EA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F871EAF-F11C-42EE-B524-E72E0ECD5EA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1219200" rtl="0" eaLnBrk="1" fontAlgn="auto" latinLnBrk="0" hangingPunct="1">
              <a:lnSpc>
                <a:spcPct val="100000"/>
              </a:lnSpc>
              <a:spcBef>
                <a:spcPts val="0"/>
              </a:spcBef>
              <a:spcAft>
                <a:spcPts val="0"/>
              </a:spcAft>
              <a:buClrTx/>
              <a:buSzTx/>
              <a:buFontTx/>
              <a:buNone/>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3526BBA-C1B2-41F9-A397-4C16485E04E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1219200" rtl="0" eaLnBrk="1" fontAlgn="auto" latinLnBrk="0" hangingPunct="1">
              <a:lnSpc>
                <a:spcPct val="100000"/>
              </a:lnSpc>
              <a:spcBef>
                <a:spcPts val="0"/>
              </a:spcBef>
              <a:spcAft>
                <a:spcPts val="0"/>
              </a:spcAft>
              <a:buClrTx/>
              <a:buSzTx/>
              <a:buFontTx/>
              <a:buNone/>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3526BBA-C1B2-41F9-A397-4C16485E04E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fld id="{EC363DCE-BF19-4E26-9E38-165883AFBBE3}" type="slidenum">
              <a:rPr lang="zh-CN" altLang="en-US" smtClean="0">
                <a:latin typeface="Calibri" panose="020F0502020204030204" pitchFamily="34" charset="0"/>
              </a:rPr>
            </a:fld>
            <a:endParaRPr lang="zh-CN" altLang="en-US">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&lt;!DOCTYPE html&gt;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&lt;html&gt;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&lt;head&gt;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&lt;meta content="text/html;charset=utf-8" http-equiv="content-type" /&gt;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&lt;meta content="IE=Edge" http-equiv="X-UA-Compatible" /&gt;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&lt;meta content="always" name="referrer" /&gt;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&lt;link href="https://ss1.bdstatic.com/5eN1bjq8AAUYm2zgoY3K/r/www/cache/bdorz/baidu.min.css" rel="stylesheet" type="text/css" /&gt;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&lt;title&gt;百度一下，你就知道 &lt;/title&gt;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&lt;/head&gt;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&lt;body link="#0000cc"&gt;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 id="wrapper"&gt;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 id="head"&gt;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 class="head_wrapper"&gt;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 id="u1"&gt;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class="mnav" href="http://news.baidu.com" name="tj_trnews"&gt;新闻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class="mnav" href="https://www.hao123.com" name="tj_trhao123"&gt;hao123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class="mnav" href="http://map.baidu.com" name="tj_trmap"&gt;地图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class="mnav" href="http://v.baidu.com" name="tj_trvideo"&gt;视频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class="mnav" href="http://tieba.baidu.com" name="tj_trtieba"&gt;贴吧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&lt;a class="bri" href="//www.baidu.com/more/" name="tj_briicon" style="display: block;"&gt;更多产品 &lt;/a&gt;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  &lt;/div&gt;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&lt;/body&gt;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r>
              <a:rPr lang="zh-CN" altLang="en-US">
                <a:sym typeface="+mn-ea"/>
              </a:rPr>
              <a:t>&lt;/html&gt;</a:t>
            </a:r>
            <a:endParaRPr lang="zh-CN" altLang="en-US"/>
          </a:p>
          <a:p>
            <a:pPr marL="0" marR="0" indent="0" algn="l" defTabSz="1219200" rtl="0" eaLnBrk="1" fontAlgn="auto" latinLnBrk="0" hangingPunct="1">
              <a:lnSpc>
                <a:spcPct val="100000"/>
              </a:lnSpc>
              <a:spcBef>
                <a:spcPts val="0"/>
              </a:spcBef>
              <a:spcAft>
                <a:spcPts val="0"/>
              </a:spcAft>
              <a:buClrTx/>
              <a:buSzTx/>
              <a:buFontTx/>
              <a:buNone/>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3526BBA-C1B2-41F9-A397-4C16485E04E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&lt;!DOCTYPE html&gt;</a:t>
            </a:r>
            <a:endParaRPr lang="zh-CN" altLang="en-US"/>
          </a:p>
          <a:p>
            <a:r>
              <a:rPr lang="zh-CN" altLang="en-US"/>
              <a:t>&lt;html&gt;</a:t>
            </a:r>
            <a:endParaRPr lang="zh-CN" altLang="en-US"/>
          </a:p>
          <a:p>
            <a:r>
              <a:rPr lang="zh-CN" altLang="en-US"/>
              <a:t>&lt;head&gt;</a:t>
            </a:r>
            <a:endParaRPr lang="zh-CN" altLang="en-US"/>
          </a:p>
          <a:p>
            <a:r>
              <a:rPr lang="zh-CN" altLang="en-US"/>
              <a:t>    &lt;meta content="text/html;charset=utf-8" http-equiv="content-type" /&gt;</a:t>
            </a:r>
            <a:endParaRPr lang="zh-CN" altLang="en-US"/>
          </a:p>
          <a:p>
            <a:r>
              <a:rPr lang="zh-CN" altLang="en-US"/>
              <a:t>    &lt;meta content="IE=Edge" http-equiv="X-UA-Compatible" /&gt;</a:t>
            </a:r>
            <a:endParaRPr lang="zh-CN" altLang="en-US"/>
          </a:p>
          <a:p>
            <a:r>
              <a:rPr lang="zh-CN" altLang="en-US"/>
              <a:t>    &lt;meta content="always" name="referrer" /&gt;</a:t>
            </a:r>
            <a:endParaRPr lang="zh-CN" altLang="en-US"/>
          </a:p>
          <a:p>
            <a:r>
              <a:rPr lang="zh-CN" altLang="en-US"/>
              <a:t>    &lt;link href="https://ss1.bdstatic.com/5eN1bjq8AAUYm2zgoY3K/r/www/cache/bdorz/baidu.min.css" rel="stylesheet" type="text/css" /&gt;</a:t>
            </a:r>
            <a:endParaRPr lang="zh-CN" altLang="en-US"/>
          </a:p>
          <a:p>
            <a:r>
              <a:rPr lang="zh-CN" altLang="en-US"/>
              <a:t>    &lt;title&gt;百度一下，你就知道 &lt;/title&gt;</a:t>
            </a:r>
            <a:endParaRPr lang="zh-CN" altLang="en-US"/>
          </a:p>
          <a:p>
            <a:r>
              <a:rPr lang="zh-CN" altLang="en-US"/>
              <a:t>&lt;/head&gt;</a:t>
            </a:r>
            <a:endParaRPr lang="zh-CN" altLang="en-US"/>
          </a:p>
          <a:p>
            <a:r>
              <a:rPr lang="zh-CN" altLang="en-US"/>
              <a:t>&lt;body link="#0000cc"&gt;</a:t>
            </a:r>
            <a:endParaRPr lang="zh-CN" altLang="en-US"/>
          </a:p>
          <a:p>
            <a:r>
              <a:rPr lang="zh-CN" altLang="en-US"/>
              <a:t>  &lt;div id="wrapper"&gt;</a:t>
            </a:r>
            <a:endParaRPr lang="zh-CN" altLang="en-US"/>
          </a:p>
          <a:p>
            <a:r>
              <a:rPr lang="zh-CN" altLang="en-US"/>
              <a:t>    &lt;div id="head"&gt;</a:t>
            </a:r>
            <a:endParaRPr lang="zh-CN" altLang="en-US"/>
          </a:p>
          <a:p>
            <a:r>
              <a:rPr lang="zh-CN" altLang="en-US"/>
              <a:t>        &lt;div class="head_wrapper"&gt;</a:t>
            </a:r>
            <a:endParaRPr lang="zh-CN" altLang="en-US"/>
          </a:p>
          <a:p>
            <a:r>
              <a:rPr lang="zh-CN" altLang="en-US"/>
              <a:t>          &lt;div id="u1"&gt;</a:t>
            </a:r>
            <a:endParaRPr lang="zh-CN" altLang="en-US"/>
          </a:p>
          <a:p>
            <a:r>
              <a:rPr lang="zh-CN" altLang="en-US"/>
              <a:t>            &lt;a class="mnav" href="http://news.baidu.com" name="tj_trnews"&gt;新闻 &lt;/a&gt;</a:t>
            </a:r>
            <a:endParaRPr lang="zh-CN" altLang="en-US"/>
          </a:p>
          <a:p>
            <a:r>
              <a:rPr lang="zh-CN" altLang="en-US"/>
              <a:t>            &lt;a class="mnav" href="https://www.hao123.com" name="tj_trhao123"&gt;hao123 &lt;/a&gt;</a:t>
            </a:r>
            <a:endParaRPr lang="zh-CN" altLang="en-US"/>
          </a:p>
          <a:p>
            <a:r>
              <a:rPr lang="zh-CN" altLang="en-US"/>
              <a:t>            &lt;a class="mnav" href="http://map.baidu.com" name="tj_trmap"&gt;地图 &lt;/a&gt;</a:t>
            </a:r>
            <a:endParaRPr lang="zh-CN" altLang="en-US"/>
          </a:p>
          <a:p>
            <a:r>
              <a:rPr lang="zh-CN" altLang="en-US"/>
              <a:t>            &lt;a class="mnav" href="http://v.baidu.com" name="tj_trvideo"&gt;视频 &lt;/a&gt;</a:t>
            </a:r>
            <a:endParaRPr lang="zh-CN" altLang="en-US"/>
          </a:p>
          <a:p>
            <a:r>
              <a:rPr lang="zh-CN" altLang="en-US"/>
              <a:t>            &lt;a class="mnav" href="http://tieba.baidu.com" name="tj_trtieba"&gt;贴吧 &lt;/a&gt;</a:t>
            </a:r>
            <a:endParaRPr lang="zh-CN" altLang="en-US"/>
          </a:p>
          <a:p>
            <a:r>
              <a:rPr lang="zh-CN" altLang="en-US"/>
              <a:t>            &lt;a class="bri" href="//www.baidu.com/more/" name="tj_briicon" style="display: block;"&gt;更多产品 &lt;/a&gt;</a:t>
            </a:r>
            <a:endParaRPr lang="zh-CN" altLang="en-US"/>
          </a:p>
          <a:p>
            <a:r>
              <a:rPr lang="zh-CN" altLang="en-US"/>
              <a:t>          &lt;/div&gt;</a:t>
            </a:r>
            <a:endParaRPr lang="zh-CN" altLang="en-US"/>
          </a:p>
          <a:p>
            <a:r>
              <a:rPr lang="zh-CN" altLang="en-US"/>
              <a:t>        &lt;/div&gt;</a:t>
            </a:r>
            <a:endParaRPr lang="zh-CN" altLang="en-US"/>
          </a:p>
          <a:p>
            <a:r>
              <a:rPr lang="zh-CN" altLang="en-US"/>
              <a:t>    &lt;/div&gt;</a:t>
            </a:r>
            <a:endParaRPr lang="zh-CN" altLang="en-US"/>
          </a:p>
          <a:p>
            <a:r>
              <a:rPr lang="zh-CN" altLang="en-US"/>
              <a:t>  &lt;/div&gt;</a:t>
            </a:r>
            <a:endParaRPr lang="zh-CN" altLang="en-US"/>
          </a:p>
          <a:p>
            <a:r>
              <a:rPr lang="zh-CN" altLang="en-US"/>
              <a:t>&lt;/body&gt;</a:t>
            </a:r>
            <a:endParaRPr lang="zh-CN" altLang="en-US"/>
          </a:p>
          <a:p>
            <a:r>
              <a:rPr lang="zh-CN" altLang="en-US"/>
              <a:t>&lt;/html&gt;</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2" Type="http://schemas.openxmlformats.org/officeDocument/2006/relationships/image" Target="../media/image20.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26.jpe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sp>
        <p:nvSpPr>
          <p:cNvPr id="20" name="Rectangle 19"/>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1" name="Straight Connector 20"/>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Rectangle 12"/>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6"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3" name="Text Placeholder 5"/>
          <p:cNvSpPr>
            <a:spLocks noGrp="1"/>
          </p:cNvSpPr>
          <p:nvPr>
            <p:ph type="body" sz="quarter" idx="19"/>
          </p:nvPr>
        </p:nvSpPr>
        <p:spPr bwMode="invGray">
          <a:xfrm>
            <a:off x="569130" y="151552"/>
            <a:ext cx="4423766" cy="39216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14" name="Text Placeholder 3"/>
          <p:cNvSpPr>
            <a:spLocks noGrp="1"/>
          </p:cNvSpPr>
          <p:nvPr>
            <p:ph type="body" sz="quarter" idx="18" hasCustomPrompt="1"/>
          </p:nvPr>
        </p:nvSpPr>
        <p:spPr>
          <a:xfrm>
            <a:off x="0" y="352579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8" name="Group 7"/>
          <p:cNvGrpSpPr/>
          <p:nvPr userDrawn="1"/>
        </p:nvGrpSpPr>
        <p:grpSpPr bwMode="gray">
          <a:xfrm>
            <a:off x="1828647" y="993484"/>
            <a:ext cx="8537884"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15" name="Text Placeholder 107"/>
          <p:cNvSpPr>
            <a:spLocks noGrp="1"/>
          </p:cNvSpPr>
          <p:nvPr>
            <p:ph type="body" sz="quarter" idx="18" hasCustomPrompt="1"/>
          </p:nvPr>
        </p:nvSpPr>
        <p:spPr bwMode="white">
          <a:xfrm>
            <a:off x="2043195" y="1276350"/>
            <a:ext cx="8108786"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Click to edit quote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078" y="601348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quote source</a:t>
            </a:r>
            <a:endParaRPr lang="en-US" dirty="0"/>
          </a:p>
        </p:txBody>
      </p:sp>
      <p:grpSp>
        <p:nvGrpSpPr>
          <p:cNvPr id="18" name="Group 17"/>
          <p:cNvGrpSpPr/>
          <p:nvPr userDrawn="1"/>
        </p:nvGrpSpPr>
        <p:grpSpPr>
          <a:xfrm>
            <a:off x="5802236" y="463313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sp>
        <p:nvSpPr>
          <p:cNvPr id="29" name="Rectangle 28"/>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7" name="Rectangle 6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2" name="Rectangle 2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5" name="Rectangle 14"/>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9"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
        <p:nvSpPr>
          <p:cNvPr id="66" name="Picture Placeholder 4"/>
          <p:cNvSpPr>
            <a:spLocks noGrp="1"/>
          </p:cNvSpPr>
          <p:nvPr>
            <p:ph type="pic" sz="quarter" idx="12"/>
          </p:nvPr>
        </p:nvSpPr>
        <p:spPr>
          <a:xfrm>
            <a:off x="9817677" y="3464892"/>
            <a:ext cx="1200857"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39"/>
            <a:ext cx="1689540" cy="198437"/>
          </a:xfrm>
          <a:prstGeom prst="rect">
            <a:avLst/>
          </a:prstGeom>
        </p:spPr>
        <p:txBody>
          <a:bodyPr lIns="0" tIns="45720" rIns="45720"/>
          <a:lstStyle>
            <a:lvl1pPr marL="0" indent="0" algn="r">
              <a:buFontTx/>
              <a:buNone/>
              <a:defRPr sz="1100"/>
            </a:lvl1pPr>
            <a:lvl2pPr marL="341630" indent="0" algn="r">
              <a:buFontTx/>
              <a:buNone/>
              <a:defRPr sz="1100"/>
            </a:lvl2pPr>
            <a:lvl3pPr marL="679450" indent="0" algn="r">
              <a:buFontTx/>
              <a:buNone/>
              <a:defRPr sz="1100"/>
            </a:lvl3pPr>
            <a:lvl4pPr marL="966470"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77"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1" fmla="*/ 0 w 1200544"/>
                <a:gd name="connsiteY0-2" fmla="*/ 0 h 106726"/>
                <a:gd name="connsiteX1-3" fmla="*/ 1200544 w 1200544"/>
                <a:gd name="connsiteY1-4" fmla="*/ 0 h 106726"/>
                <a:gd name="connsiteX2-5" fmla="*/ 0 w 1200544"/>
                <a:gd name="connsiteY2-6" fmla="*/ 106726 h 106726"/>
                <a:gd name="connsiteX3-7" fmla="*/ 0 w 1200544"/>
                <a:gd name="connsiteY3-8" fmla="*/ 0 h 106726"/>
              </a:gdLst>
              <a:ahLst/>
              <a:cxnLst>
                <a:cxn ang="0">
                  <a:pos x="connsiteX0-1" y="connsiteY0-2"/>
                </a:cxn>
                <a:cxn ang="0">
                  <a:pos x="connsiteX1-3" y="connsiteY1-4"/>
                </a:cxn>
                <a:cxn ang="0">
                  <a:pos x="connsiteX2-5" y="connsiteY2-6"/>
                </a:cxn>
                <a:cxn ang="0">
                  <a:pos x="connsiteX3-7" y="connsiteY3-8"/>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grpSp>
      <p:sp>
        <p:nvSpPr>
          <p:cNvPr id="54" name="Rectangle 53"/>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3" name="Straight Connector 62"/>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hart Placeholder 2"/>
          <p:cNvSpPr>
            <a:spLocks noGrp="1"/>
          </p:cNvSpPr>
          <p:nvPr>
            <p:ph type="chart" sz="quarter" idx="10" hasCustomPrompt="1"/>
          </p:nvPr>
        </p:nvSpPr>
        <p:spPr bwMode="gray">
          <a:xfrm>
            <a:off x="548783"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grpSp>
        <p:nvGrpSpPr>
          <p:cNvPr id="4" name="Group 3"/>
          <p:cNvGrpSpPr/>
          <p:nvPr userDrawn="1"/>
        </p:nvGrpSpPr>
        <p:grpSpPr bwMode="gray">
          <a:xfrm>
            <a:off x="1828647" y="1519963"/>
            <a:ext cx="8537884" cy="4341742"/>
            <a:chOff x="1828170" y="1258957"/>
            <a:chExt cx="8535661" cy="4341742"/>
          </a:xfrm>
          <a:solidFill>
            <a:schemeClr val="bg1">
              <a:lumMod val="85000"/>
            </a:schemeClr>
          </a:solidFill>
        </p:grpSpPr>
        <p:sp>
          <p:nvSpPr>
            <p:cNvPr id="5"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2" name="Rectangle 1"/>
          <p:cNvSpPr/>
          <p:nvPr userDrawn="1"/>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cxnSp>
        <p:nvCxnSpPr>
          <p:cNvPr id="12" name="Straight Connector 11"/>
          <p:cNvCxnSpPr/>
          <p:nvPr userDrawn="1"/>
        </p:nvCxnSpPr>
        <p:spPr>
          <a:xfrm>
            <a:off x="279657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5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p:cNvPicPr>
                <a:picLocks noChangeAspect="1"/>
              </p:cNvPicPr>
              <p:nvPr userDrawn="1"/>
            </p:nvPicPr>
            <p:blipFill>
              <a:blip r:embed="rId13" cstate="screen"/>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5" name="Picture 9" descr="C:\Users\yhwang\Desktop\WW Design\Multimode Icons\twitter-01.png"/>
              <p:cNvPicPr>
                <a:picLocks noChangeAspect="1" noChangeArrowheads="1"/>
              </p:cNvPicPr>
              <p:nvPr userDrawn="1"/>
            </p:nvPicPr>
            <p:blipFill>
              <a:blip r:embed="rId14" cstate="screen"/>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3" name="Picture 5" descr="C:\Users\yhwang\Desktop\WW Design\Multimode Icons\globe-01.png"/>
              <p:cNvPicPr>
                <a:picLocks noChangeAspect="1" noChangeArrowheads="1"/>
              </p:cNvPicPr>
              <p:nvPr userDrawn="1"/>
            </p:nvPicPr>
            <p:blipFill>
              <a:blip r:embed="rId15" cstate="screen"/>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2" descr="C:\Users\yhwang\Desktop\WW Design\Multimode Icons\chain-01.png"/>
              <p:cNvPicPr>
                <a:picLocks noChangeAspect="1" noChangeArrowheads="1"/>
              </p:cNvPicPr>
              <p:nvPr userDrawn="1"/>
            </p:nvPicPr>
            <p:blipFill>
              <a:blip r:embed="rId16" cstate="screen"/>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9" name="Picture 38" descr="C:\Users\yhwang\Desktop\WW Design\Multimode Icons\facebook-01.png"/>
              <p:cNvPicPr>
                <a:picLocks noChangeAspect="1" noChangeArrowheads="1"/>
              </p:cNvPicPr>
              <p:nvPr userDrawn="1"/>
            </p:nvPicPr>
            <p:blipFill>
              <a:blip r:embed="rId17" cstate="screen"/>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7" name="Picture 7" descr="C:\Users\yhwang\Desktop\WW Design\Multimode Icons\server-01.png"/>
              <p:cNvPicPr>
                <a:picLocks noChangeAspect="1" noChangeArrowheads="1"/>
              </p:cNvPicPr>
              <p:nvPr userDrawn="1"/>
            </p:nvPicPr>
            <p:blipFill>
              <a:blip r:embed="rId18" cstate="screen"/>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6" descr="C:\Users\yhwang\Desktop\WW Design\Multimode Icons\network-01.png"/>
              <p:cNvPicPr>
                <a:picLocks noChangeAspect="1" noChangeArrowheads="1"/>
              </p:cNvPicPr>
              <p:nvPr userDrawn="1"/>
            </p:nvPicPr>
            <p:blipFill>
              <a:blip r:embed="rId19" cstate="screen"/>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3" name="Picture 8" descr="C:\Users\yhwang\Desktop\WW Design\Multimode Icons\think_light-01.png"/>
              <p:cNvPicPr>
                <a:picLocks noChangeAspect="1" noChangeArrowheads="1"/>
              </p:cNvPicPr>
              <p:nvPr userDrawn="1"/>
            </p:nvPicPr>
            <p:blipFill>
              <a:blip r:embed="rId20" cstate="screen"/>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610867"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0" name="Rectangle 59"/>
          <p:cNvSpPr/>
          <p:nvPr userDrawn="1"/>
        </p:nvSpPr>
        <p:spPr>
          <a:xfrm>
            <a:off x="0" y="1"/>
            <a:ext cx="12191998" cy="6857107"/>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1" name="Picture 60" descr="title-back.jpg"/>
          <p:cNvPicPr>
            <a:picLocks noChangeAspect="1"/>
          </p:cNvPicPr>
          <p:nvPr userDrawn="1"/>
        </p:nvPicPr>
        <p:blipFill>
          <a:blip r:embed="rId2" cstate="email"/>
          <a:stretch>
            <a:fillRect/>
          </a:stretch>
        </p:blipFill>
        <p:spPr>
          <a:xfrm>
            <a:off x="0" y="894"/>
            <a:ext cx="12191999" cy="6856213"/>
          </a:xfrm>
          <a:prstGeom prst="rect">
            <a:avLst/>
          </a:prstGeom>
        </p:spPr>
      </p:pic>
      <p:sp>
        <p:nvSpPr>
          <p:cNvPr id="51" name="Freeform 50"/>
          <p:cNvSpPr/>
          <p:nvPr userDrawn="1"/>
        </p:nvSpPr>
        <p:spPr>
          <a:xfrm rot="-1260000">
            <a:off x="-937713" y="1197704"/>
            <a:ext cx="13627623" cy="2723194"/>
          </a:xfrm>
          <a:custGeom>
            <a:avLst/>
            <a:gdLst>
              <a:gd name="connsiteX0" fmla="*/ 0 w 12200027"/>
              <a:gd name="connsiteY0" fmla="*/ 0 h 2717800"/>
              <a:gd name="connsiteX1" fmla="*/ 12200027 w 12200027"/>
              <a:gd name="connsiteY1" fmla="*/ 0 h 2717800"/>
              <a:gd name="connsiteX2" fmla="*/ 12200027 w 12200027"/>
              <a:gd name="connsiteY2" fmla="*/ 2717800 h 2717800"/>
              <a:gd name="connsiteX3" fmla="*/ 0 w 12200027"/>
              <a:gd name="connsiteY3" fmla="*/ 2717800 h 2717800"/>
              <a:gd name="connsiteX4" fmla="*/ 0 w 12200027"/>
              <a:gd name="connsiteY4" fmla="*/ 0 h 2717800"/>
              <a:gd name="connsiteX0-1" fmla="*/ 167130 w 12200027"/>
              <a:gd name="connsiteY0-2" fmla="*/ 23345 h 2717800"/>
              <a:gd name="connsiteX1-3" fmla="*/ 12200027 w 12200027"/>
              <a:gd name="connsiteY1-4" fmla="*/ 0 h 2717800"/>
              <a:gd name="connsiteX2-5" fmla="*/ 12200027 w 12200027"/>
              <a:gd name="connsiteY2-6" fmla="*/ 2717800 h 2717800"/>
              <a:gd name="connsiteX3-7" fmla="*/ 0 w 12200027"/>
              <a:gd name="connsiteY3-8" fmla="*/ 2717800 h 2717800"/>
              <a:gd name="connsiteX4-9" fmla="*/ 167130 w 12200027"/>
              <a:gd name="connsiteY4-10" fmla="*/ 23345 h 2717800"/>
              <a:gd name="connsiteX0-11" fmla="*/ 1025170 w 13058067"/>
              <a:gd name="connsiteY0-12" fmla="*/ 23345 h 2717800"/>
              <a:gd name="connsiteX1-13" fmla="*/ 13058067 w 13058067"/>
              <a:gd name="connsiteY1-14" fmla="*/ 0 h 2717800"/>
              <a:gd name="connsiteX2-15" fmla="*/ 13058067 w 13058067"/>
              <a:gd name="connsiteY2-16" fmla="*/ 2717800 h 2717800"/>
              <a:gd name="connsiteX3-17" fmla="*/ 0 w 13058067"/>
              <a:gd name="connsiteY3-18" fmla="*/ 2694004 h 2717800"/>
              <a:gd name="connsiteX4-19" fmla="*/ 1025170 w 13058067"/>
              <a:gd name="connsiteY4-20" fmla="*/ 23345 h 2717800"/>
              <a:gd name="connsiteX0-21" fmla="*/ 1025170 w 13058067"/>
              <a:gd name="connsiteY0-22" fmla="*/ 0 h 2694455"/>
              <a:gd name="connsiteX1-23" fmla="*/ 12001451 w 13058067"/>
              <a:gd name="connsiteY1-24" fmla="*/ 992749 h 2694455"/>
              <a:gd name="connsiteX2-25" fmla="*/ 13058067 w 13058067"/>
              <a:gd name="connsiteY2-26" fmla="*/ 2694455 h 2694455"/>
              <a:gd name="connsiteX3-27" fmla="*/ 0 w 13058067"/>
              <a:gd name="connsiteY3-28" fmla="*/ 2670659 h 2694455"/>
              <a:gd name="connsiteX4-29" fmla="*/ 1025170 w 13058067"/>
              <a:gd name="connsiteY4-30" fmla="*/ 0 h 2694455"/>
              <a:gd name="connsiteX0-31" fmla="*/ 1025170 w 13058067"/>
              <a:gd name="connsiteY0-32" fmla="*/ 44589 h 2739044"/>
              <a:gd name="connsiteX1-33" fmla="*/ 10185052 w 13058067"/>
              <a:gd name="connsiteY1-34" fmla="*/ 0 h 2739044"/>
              <a:gd name="connsiteX2-35" fmla="*/ 13058067 w 13058067"/>
              <a:gd name="connsiteY2-36" fmla="*/ 2739044 h 2739044"/>
              <a:gd name="connsiteX3-37" fmla="*/ 0 w 13058067"/>
              <a:gd name="connsiteY3-38" fmla="*/ 2715248 h 2739044"/>
              <a:gd name="connsiteX4-39" fmla="*/ 1025170 w 13058067"/>
              <a:gd name="connsiteY4-40" fmla="*/ 44589 h 2739044"/>
              <a:gd name="connsiteX0-41" fmla="*/ 1025170 w 13058067"/>
              <a:gd name="connsiteY0-42" fmla="*/ 44589 h 2739044"/>
              <a:gd name="connsiteX1-43" fmla="*/ 10185052 w 13058067"/>
              <a:gd name="connsiteY1-44" fmla="*/ 0 h 2739044"/>
              <a:gd name="connsiteX2-45" fmla="*/ 11594561 w 13058067"/>
              <a:gd name="connsiteY2-46" fmla="*/ 1357272 h 2739044"/>
              <a:gd name="connsiteX3-47" fmla="*/ 13058067 w 13058067"/>
              <a:gd name="connsiteY3-48" fmla="*/ 2739044 h 2739044"/>
              <a:gd name="connsiteX4-49" fmla="*/ 0 w 13058067"/>
              <a:gd name="connsiteY4-50" fmla="*/ 2715248 h 2739044"/>
              <a:gd name="connsiteX5" fmla="*/ 1025170 w 13058067"/>
              <a:gd name="connsiteY5" fmla="*/ 44589 h 2739044"/>
              <a:gd name="connsiteX0-51" fmla="*/ 1025170 w 13595398"/>
              <a:gd name="connsiteY0-52" fmla="*/ 44589 h 2739044"/>
              <a:gd name="connsiteX1-53" fmla="*/ 10185052 w 13595398"/>
              <a:gd name="connsiteY1-54" fmla="*/ 0 h 2739044"/>
              <a:gd name="connsiteX2-55" fmla="*/ 13595398 w 13595398"/>
              <a:gd name="connsiteY2-56" fmla="*/ 1310066 h 2739044"/>
              <a:gd name="connsiteX3-57" fmla="*/ 13058067 w 13595398"/>
              <a:gd name="connsiteY3-58" fmla="*/ 2739044 h 2739044"/>
              <a:gd name="connsiteX4-59" fmla="*/ 0 w 13595398"/>
              <a:gd name="connsiteY4-60" fmla="*/ 2715248 h 2739044"/>
              <a:gd name="connsiteX5-61" fmla="*/ 1025170 w 13595398"/>
              <a:gd name="connsiteY5-62" fmla="*/ 44589 h 2739044"/>
              <a:gd name="connsiteX0-63" fmla="*/ 1025170 w 13595398"/>
              <a:gd name="connsiteY0-64" fmla="*/ 44589 h 2715248"/>
              <a:gd name="connsiteX1-65" fmla="*/ 10185052 w 13595398"/>
              <a:gd name="connsiteY1-66" fmla="*/ 0 h 2715248"/>
              <a:gd name="connsiteX2-67" fmla="*/ 13595398 w 13595398"/>
              <a:gd name="connsiteY2-68" fmla="*/ 1310066 h 2715248"/>
              <a:gd name="connsiteX3-69" fmla="*/ 13112020 w 13595398"/>
              <a:gd name="connsiteY3-70" fmla="*/ 2569307 h 2715248"/>
              <a:gd name="connsiteX4-71" fmla="*/ 0 w 13595398"/>
              <a:gd name="connsiteY4-72" fmla="*/ 2715248 h 2715248"/>
              <a:gd name="connsiteX5-73" fmla="*/ 1025170 w 13595398"/>
              <a:gd name="connsiteY5-74" fmla="*/ 44589 h 2715248"/>
              <a:gd name="connsiteX0-75" fmla="*/ 1025170 w 13595398"/>
              <a:gd name="connsiteY0-76" fmla="*/ 44589 h 2747154"/>
              <a:gd name="connsiteX1-77" fmla="*/ 10185052 w 13595398"/>
              <a:gd name="connsiteY1-78" fmla="*/ 0 h 2747154"/>
              <a:gd name="connsiteX2-79" fmla="*/ 13595398 w 13595398"/>
              <a:gd name="connsiteY2-80" fmla="*/ 1310066 h 2747154"/>
              <a:gd name="connsiteX3-81" fmla="*/ 13043751 w 13595398"/>
              <a:gd name="connsiteY3-82" fmla="*/ 2747154 h 2747154"/>
              <a:gd name="connsiteX4-83" fmla="*/ 0 w 13595398"/>
              <a:gd name="connsiteY4-84" fmla="*/ 2715248 h 2747154"/>
              <a:gd name="connsiteX5-85" fmla="*/ 1025170 w 13595398"/>
              <a:gd name="connsiteY5-86" fmla="*/ 44589 h 2747154"/>
              <a:gd name="connsiteX0-87" fmla="*/ 1025170 w 13595398"/>
              <a:gd name="connsiteY0-88" fmla="*/ 44589 h 2715248"/>
              <a:gd name="connsiteX1-89" fmla="*/ 10185052 w 13595398"/>
              <a:gd name="connsiteY1-90" fmla="*/ 0 h 2715248"/>
              <a:gd name="connsiteX2-91" fmla="*/ 13595398 w 13595398"/>
              <a:gd name="connsiteY2-92" fmla="*/ 1310066 h 2715248"/>
              <a:gd name="connsiteX3-93" fmla="*/ 13098366 w 13595398"/>
              <a:gd name="connsiteY3-94" fmla="*/ 2604877 h 2715248"/>
              <a:gd name="connsiteX4-95" fmla="*/ 0 w 13595398"/>
              <a:gd name="connsiteY4-96" fmla="*/ 2715248 h 2715248"/>
              <a:gd name="connsiteX5-97" fmla="*/ 1025170 w 13595398"/>
              <a:gd name="connsiteY5-98" fmla="*/ 44589 h 2715248"/>
              <a:gd name="connsiteX0-99" fmla="*/ 1025170 w 13595398"/>
              <a:gd name="connsiteY0-100" fmla="*/ 44589 h 2723442"/>
              <a:gd name="connsiteX1-101" fmla="*/ 10185052 w 13595398"/>
              <a:gd name="connsiteY1-102" fmla="*/ 0 h 2723442"/>
              <a:gd name="connsiteX2-103" fmla="*/ 13595398 w 13595398"/>
              <a:gd name="connsiteY2-104" fmla="*/ 1310066 h 2723442"/>
              <a:gd name="connsiteX3-105" fmla="*/ 13052853 w 13595398"/>
              <a:gd name="connsiteY3-106" fmla="*/ 2723442 h 2723442"/>
              <a:gd name="connsiteX4-107" fmla="*/ 0 w 13595398"/>
              <a:gd name="connsiteY4-108" fmla="*/ 2715248 h 2723442"/>
              <a:gd name="connsiteX5-109" fmla="*/ 1025170 w 13595398"/>
              <a:gd name="connsiteY5-110" fmla="*/ 44589 h 2723442"/>
              <a:gd name="connsiteX0-111" fmla="*/ 1025170 w 13595398"/>
              <a:gd name="connsiteY0-112" fmla="*/ 44341 h 2723194"/>
              <a:gd name="connsiteX1-113" fmla="*/ 10406499 w 13595398"/>
              <a:gd name="connsiteY1-114" fmla="*/ 0 h 2723194"/>
              <a:gd name="connsiteX2-115" fmla="*/ 13595398 w 13595398"/>
              <a:gd name="connsiteY2-116" fmla="*/ 1309818 h 2723194"/>
              <a:gd name="connsiteX3-117" fmla="*/ 13052853 w 13595398"/>
              <a:gd name="connsiteY3-118" fmla="*/ 2723194 h 2723194"/>
              <a:gd name="connsiteX4-119" fmla="*/ 0 w 13595398"/>
              <a:gd name="connsiteY4-120" fmla="*/ 2715000 h 2723194"/>
              <a:gd name="connsiteX5-121" fmla="*/ 1025170 w 13595398"/>
              <a:gd name="connsiteY5-122" fmla="*/ 44341 h 2723194"/>
              <a:gd name="connsiteX0-123" fmla="*/ 1025170 w 13624074"/>
              <a:gd name="connsiteY0-124" fmla="*/ 44341 h 2723194"/>
              <a:gd name="connsiteX1-125" fmla="*/ 10406499 w 13624074"/>
              <a:gd name="connsiteY1-126" fmla="*/ 0 h 2723194"/>
              <a:gd name="connsiteX2-127" fmla="*/ 13624074 w 13624074"/>
              <a:gd name="connsiteY2-128" fmla="*/ 1235111 h 2723194"/>
              <a:gd name="connsiteX3-129" fmla="*/ 13052853 w 13624074"/>
              <a:gd name="connsiteY3-130" fmla="*/ 2723194 h 2723194"/>
              <a:gd name="connsiteX4-131" fmla="*/ 0 w 13624074"/>
              <a:gd name="connsiteY4-132" fmla="*/ 2715000 h 2723194"/>
              <a:gd name="connsiteX5-133" fmla="*/ 1025170 w 13624074"/>
              <a:gd name="connsiteY5-134" fmla="*/ 44341 h 27231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3624074" h="2723194">
                <a:moveTo>
                  <a:pt x="1025170" y="44341"/>
                </a:moveTo>
                <a:lnTo>
                  <a:pt x="10406499" y="0"/>
                </a:lnTo>
                <a:lnTo>
                  <a:pt x="13624074" y="1235111"/>
                </a:lnTo>
                <a:lnTo>
                  <a:pt x="13052853" y="2723194"/>
                </a:lnTo>
                <a:lnTo>
                  <a:pt x="0" y="2715000"/>
                </a:lnTo>
                <a:lnTo>
                  <a:pt x="1025170" y="4434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Freeform 52"/>
          <p:cNvSpPr/>
          <p:nvPr userDrawn="1"/>
        </p:nvSpPr>
        <p:spPr>
          <a:xfrm rot="-1260000">
            <a:off x="2659681" y="3340387"/>
            <a:ext cx="10002602" cy="770511"/>
          </a:xfrm>
          <a:custGeom>
            <a:avLst/>
            <a:gdLst>
              <a:gd name="connsiteX0" fmla="*/ 0 w 10017679"/>
              <a:gd name="connsiteY0" fmla="*/ 0 h 763723"/>
              <a:gd name="connsiteX1" fmla="*/ 10017679 w 10017679"/>
              <a:gd name="connsiteY1" fmla="*/ 0 h 763723"/>
              <a:gd name="connsiteX2" fmla="*/ 10017679 w 10017679"/>
              <a:gd name="connsiteY2" fmla="*/ 763723 h 763723"/>
              <a:gd name="connsiteX3" fmla="*/ 0 w 10017679"/>
              <a:gd name="connsiteY3" fmla="*/ 763723 h 763723"/>
              <a:gd name="connsiteX4" fmla="*/ 0 w 10017679"/>
              <a:gd name="connsiteY4" fmla="*/ 0 h 763723"/>
              <a:gd name="connsiteX0-1" fmla="*/ 0 w 10017679"/>
              <a:gd name="connsiteY0-2" fmla="*/ 0 h 763723"/>
              <a:gd name="connsiteX1-3" fmla="*/ 10017679 w 10017679"/>
              <a:gd name="connsiteY1-4" fmla="*/ 0 h 763723"/>
              <a:gd name="connsiteX2-5" fmla="*/ 9726277 w 10017679"/>
              <a:gd name="connsiteY2-6" fmla="*/ 706279 h 763723"/>
              <a:gd name="connsiteX3-7" fmla="*/ 0 w 10017679"/>
              <a:gd name="connsiteY3-8" fmla="*/ 763723 h 763723"/>
              <a:gd name="connsiteX4-9" fmla="*/ 0 w 10017679"/>
              <a:gd name="connsiteY4-10" fmla="*/ 0 h 763723"/>
              <a:gd name="connsiteX0-11" fmla="*/ 0 w 10017679"/>
              <a:gd name="connsiteY0-12" fmla="*/ 0 h 763723"/>
              <a:gd name="connsiteX1-13" fmla="*/ 10017679 w 10017679"/>
              <a:gd name="connsiteY1-14" fmla="*/ 0 h 763723"/>
              <a:gd name="connsiteX2-15" fmla="*/ 9708073 w 10017679"/>
              <a:gd name="connsiteY2-16" fmla="*/ 753704 h 763723"/>
              <a:gd name="connsiteX3-17" fmla="*/ 0 w 10017679"/>
              <a:gd name="connsiteY3-18" fmla="*/ 763723 h 763723"/>
              <a:gd name="connsiteX4-19" fmla="*/ 0 w 10017679"/>
              <a:gd name="connsiteY4-20" fmla="*/ 0 h 763723"/>
              <a:gd name="connsiteX0-21" fmla="*/ 0 w 9999997"/>
              <a:gd name="connsiteY0-22" fmla="*/ 6788 h 770511"/>
              <a:gd name="connsiteX1-23" fmla="*/ 9999997 w 9999997"/>
              <a:gd name="connsiteY1-24" fmla="*/ 0 h 770511"/>
              <a:gd name="connsiteX2-25" fmla="*/ 9708073 w 9999997"/>
              <a:gd name="connsiteY2-26" fmla="*/ 760492 h 770511"/>
              <a:gd name="connsiteX3-27" fmla="*/ 0 w 9999997"/>
              <a:gd name="connsiteY3-28" fmla="*/ 770511 h 770511"/>
              <a:gd name="connsiteX4-29" fmla="*/ 0 w 9999997"/>
              <a:gd name="connsiteY4-30" fmla="*/ 6788 h 770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99997" h="770511">
                <a:moveTo>
                  <a:pt x="0" y="6788"/>
                </a:moveTo>
                <a:lnTo>
                  <a:pt x="9999997" y="0"/>
                </a:lnTo>
                <a:lnTo>
                  <a:pt x="9708073" y="760492"/>
                </a:lnTo>
                <a:lnTo>
                  <a:pt x="0" y="770511"/>
                </a:lnTo>
                <a:lnTo>
                  <a:pt x="0" y="6788"/>
                </a:lnTo>
                <a:close/>
              </a:path>
            </a:pathLst>
          </a:custGeom>
          <a:solidFill>
            <a:srgbClr val="4140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4" name="Picture 53" descr="LenovoLockup-POS-Color.png"/>
          <p:cNvPicPr>
            <a:picLocks noChangeAspect="1"/>
          </p:cNvPicPr>
          <p:nvPr userDrawn="1"/>
        </p:nvPicPr>
        <p:blipFill>
          <a:blip r:embed="rId3" cstate="email"/>
          <a:stretch>
            <a:fillRect/>
          </a:stretch>
        </p:blipFill>
        <p:spPr>
          <a:xfrm rot="-1260000">
            <a:off x="566101" y="715838"/>
            <a:ext cx="3246140" cy="1365846"/>
          </a:xfrm>
          <a:prstGeom prst="rect">
            <a:avLst/>
          </a:prstGeom>
        </p:spPr>
      </p:pic>
      <p:sp>
        <p:nvSpPr>
          <p:cNvPr id="55" name="Subtitle 2"/>
          <p:cNvSpPr>
            <a:spLocks noGrp="1"/>
          </p:cNvSpPr>
          <p:nvPr>
            <p:ph type="subTitle" idx="1" hasCustomPrompt="1"/>
          </p:nvPr>
        </p:nvSpPr>
        <p:spPr bwMode="gray">
          <a:xfrm rot="-1260000">
            <a:off x="2703319" y="3447161"/>
            <a:ext cx="9515694" cy="713913"/>
          </a:xfrm>
          <a:prstGeom prst="rect">
            <a:avLst/>
          </a:prstGeom>
        </p:spPr>
        <p:txBody>
          <a:bodyPr lIns="121899" tIns="60949" rIns="121899" bIns="60949" anchor="ctr" anchorCtr="0"/>
          <a:lstStyle>
            <a:lvl1pPr marL="0" indent="0" algn="l" defTabSz="1219200" rtl="0" eaLnBrk="1" latinLnBrk="0" hangingPunct="1">
              <a:lnSpc>
                <a:spcPct val="90000"/>
              </a:lnSpc>
              <a:spcBef>
                <a:spcPct val="0"/>
              </a:spcBef>
              <a:buNone/>
              <a:defRPr lang="en-US" sz="2800" b="0" kern="1200" cap="none" spc="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单击此处编辑模板副标题样式</a:t>
            </a:r>
            <a:endParaRPr lang="en-US" dirty="0"/>
          </a:p>
        </p:txBody>
      </p:sp>
      <p:sp>
        <p:nvSpPr>
          <p:cNvPr id="56" name="Title 16"/>
          <p:cNvSpPr>
            <a:spLocks noGrp="1"/>
          </p:cNvSpPr>
          <p:nvPr>
            <p:ph type="title" hasCustomPrompt="1"/>
          </p:nvPr>
        </p:nvSpPr>
        <p:spPr bwMode="gray">
          <a:xfrm rot="-1260000">
            <a:off x="207022" y="1899201"/>
            <a:ext cx="9795424" cy="1972279"/>
          </a:xfrm>
          <a:prstGeom prst="rect">
            <a:avLst/>
          </a:prstGeom>
        </p:spPr>
        <p:txBody>
          <a:bodyPr lIns="121899" tIns="60949" rIns="121899" bIns="60949" anchor="ctr" anchorCtr="0"/>
          <a:lstStyle>
            <a:lvl1pPr marL="0" algn="l" defTabSz="1219200" rtl="0" eaLnBrk="1" latinLnBrk="0" hangingPunct="1">
              <a:lnSpc>
                <a:spcPts val="5800"/>
              </a:lnSpc>
              <a:spcBef>
                <a:spcPct val="0"/>
              </a:spcBef>
              <a:buNone/>
              <a:defRPr lang="en-US" sz="5600" b="0" kern="1200" cap="none" spc="0" baseline="0" dirty="0">
                <a:solidFill>
                  <a:schemeClr val="accent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a:t>
            </a:r>
            <a:endParaRPr lang="en-US" dirty="0"/>
          </a:p>
        </p:txBody>
      </p:sp>
      <p:pic>
        <p:nvPicPr>
          <p:cNvPr id="58" name="Picture 57" descr="Kickoff2013-POS-Color.png"/>
          <p:cNvPicPr>
            <a:picLocks noChangeAspect="1"/>
          </p:cNvPicPr>
          <p:nvPr userDrawn="1"/>
        </p:nvPicPr>
        <p:blipFill>
          <a:blip r:embed="rId4" cstate="email"/>
          <a:stretch>
            <a:fillRect/>
          </a:stretch>
        </p:blipFill>
        <p:spPr>
          <a:xfrm>
            <a:off x="8500745" y="4155123"/>
            <a:ext cx="3325652" cy="2489441"/>
          </a:xfrm>
          <a:prstGeom prst="rect">
            <a:avLst/>
          </a:prstGeom>
        </p:spPr>
      </p:pic>
      <p:sp>
        <p:nvSpPr>
          <p:cNvPr id="62" name="Footer Placeholder 61"/>
          <p:cNvSpPr>
            <a:spLocks noGrp="1"/>
          </p:cNvSpPr>
          <p:nvPr>
            <p:ph type="ftr" sz="quarter" idx="10"/>
          </p:nvPr>
        </p:nvSpPr>
        <p:spPr>
          <a:xfrm>
            <a:off x="548926" y="6397009"/>
            <a:ext cx="2414601" cy="307777"/>
          </a:xfrm>
        </p:spPr>
        <p:txBody>
          <a:bodyPr/>
          <a:lstStyle/>
          <a:p>
            <a:r>
              <a:rPr lang="en-US" sz="1000" cap="all">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0F14B7D-3A80-4959-B65F-02EF4D6268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1884829-82E7-4DCB-9408-D938283FF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7272C8CB-400E-404C-ACED-5EDB5F9E876A}" type="datetimeFigureOut">
              <a:rPr lang="zh-CN" altLang="en-US"/>
            </a:fld>
            <a:endParaRPr lang="zh-CN" altLang="en-US"/>
          </a:p>
        </p:txBody>
      </p:sp>
      <p:sp>
        <p:nvSpPr>
          <p:cNvPr id="3" name="页脚占位符 4"/>
          <p:cNvSpPr>
            <a:spLocks noGrp="1"/>
          </p:cNvSpPr>
          <p:nvPr>
            <p:ph type="ftr" sz="quarter" idx="11"/>
          </p:nvPr>
        </p:nvSpPr>
        <p:spPr>
          <a:xfrm>
            <a:off x="548783" y="6458563"/>
            <a:ext cx="2413972" cy="184666"/>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FBFB4B7F-7108-4E1D-BC72-7A5CDD46FDFA}"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3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9200" rtl="0" eaLnBrk="1" latinLnBrk="0" hangingPunct="1">
              <a:lnSpc>
                <a:spcPts val="6480"/>
              </a:lnSpc>
              <a:spcBef>
                <a:spcPct val="0"/>
              </a:spcBef>
              <a:buNone/>
              <a:defRPr lang="en-US" sz="4800" b="0" kern="1200" cap="none" spc="0" baseline="0" dirty="0">
                <a:solidFill>
                  <a:schemeClr val="bg1"/>
                </a:solidFill>
                <a:latin typeface="Arial" panose="020B0604020202020204" pitchFamily="34" charset="0"/>
                <a:ea typeface="+mn-ea"/>
                <a:cs typeface="Arial" panose="020B0604020202020204" pitchFamily="34" charset="0"/>
              </a:defRPr>
            </a:lvl1pPr>
          </a:lstStyle>
          <a:p>
            <a:r>
              <a:rPr lang="en-US" dirty="0"/>
              <a:t>Click to edit section header title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64"/>
            <a:ext cx="9585154"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endParaRPr lang="en-US" dirty="0"/>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60"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6" name="Freeform 5"/>
          <p:cNvSpPr>
            <a:spLocks noEditPoints="1"/>
          </p:cNvSpPr>
          <p:nvPr userDrawn="1"/>
        </p:nvSpPr>
        <p:spPr bwMode="white">
          <a:xfrm>
            <a:off x="1172296" y="408755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9"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4"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22"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4" name="Rectangle 13"/>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image" Target="../media/image23.png"/><Relationship Id="rId27" Type="http://schemas.openxmlformats.org/officeDocument/2006/relationships/image" Target="../media/image26.jpeg"/><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9200" rtl="0" eaLnBrk="1" fontAlgn="auto" latinLnBrk="0" hangingPunct="1">
              <a:lnSpc>
                <a:spcPct val="100000"/>
              </a:lnSpc>
              <a:spcBef>
                <a:spcPts val="0"/>
              </a:spcBef>
              <a:spcAft>
                <a:spcPts val="0"/>
              </a:spcAft>
              <a:buClrTx/>
              <a:buSzTx/>
              <a:buFontTx/>
              <a:buNone/>
              <a:defRPr sz="1200" cap="none">
                <a:solidFill>
                  <a:schemeClr val="tx1">
                    <a:tint val="75000"/>
                  </a:schemeClr>
                </a:solidFill>
              </a:defRPr>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0" name="Picture 9"/>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9200"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9" Type="http://schemas.openxmlformats.org/officeDocument/2006/relationships/notesSlide" Target="../notesSlides/notesSlide9.xml"/><Relationship Id="rId18" Type="http://schemas.openxmlformats.org/officeDocument/2006/relationships/slideLayout" Target="../slideLayouts/slideLayout26.xml"/><Relationship Id="rId17" Type="http://schemas.openxmlformats.org/officeDocument/2006/relationships/tags" Target="../tags/tag27.xml"/><Relationship Id="rId16" Type="http://schemas.openxmlformats.org/officeDocument/2006/relationships/tags" Target="../tags/tag26.xml"/><Relationship Id="rId15" Type="http://schemas.openxmlformats.org/officeDocument/2006/relationships/tags" Target="../tags/tag25.xml"/><Relationship Id="rId14" Type="http://schemas.openxmlformats.org/officeDocument/2006/relationships/tags" Target="../tags/tag24.xml"/><Relationship Id="rId13" Type="http://schemas.openxmlformats.org/officeDocument/2006/relationships/image" Target="../media/image41.png"/><Relationship Id="rId12" Type="http://schemas.openxmlformats.org/officeDocument/2006/relationships/tags" Target="../tags/tag23.xml"/><Relationship Id="rId11" Type="http://schemas.openxmlformats.org/officeDocument/2006/relationships/tags" Target="../tags/tag22.xml"/><Relationship Id="rId10" Type="http://schemas.openxmlformats.org/officeDocument/2006/relationships/tags" Target="../tags/tag21.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5" Type="http://schemas.openxmlformats.org/officeDocument/2006/relationships/slideLayout" Target="../slideLayouts/slideLayout4.xml"/><Relationship Id="rId14" Type="http://schemas.openxmlformats.org/officeDocument/2006/relationships/tags" Target="../tags/tag39.xml"/><Relationship Id="rId13" Type="http://schemas.openxmlformats.org/officeDocument/2006/relationships/image" Target="../media/image45.png"/><Relationship Id="rId12" Type="http://schemas.openxmlformats.org/officeDocument/2006/relationships/image" Target="../media/image44.png"/><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tags" Target="../tags/tag28.xml"/></Relationships>
</file>

<file path=ppt/slides/_rels/slide12.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3" Type="http://schemas.openxmlformats.org/officeDocument/2006/relationships/notesSlide" Target="../notesSlides/notesSlide10.xml"/><Relationship Id="rId12" Type="http://schemas.openxmlformats.org/officeDocument/2006/relationships/slideLayout" Target="../slideLayouts/slideLayout5.xml"/><Relationship Id="rId11" Type="http://schemas.openxmlformats.org/officeDocument/2006/relationships/tags" Target="../tags/tag48.xml"/><Relationship Id="rId10" Type="http://schemas.openxmlformats.org/officeDocument/2006/relationships/image" Target="../media/image47.png"/><Relationship Id="rId1" Type="http://schemas.openxmlformats.org/officeDocument/2006/relationships/tags" Target="../tags/tag40.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5.xml"/><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tags" Target="../tags/tag50.xml"/><Relationship Id="rId1" Type="http://schemas.openxmlformats.org/officeDocument/2006/relationships/tags" Target="../tags/tag49.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51.xml"/><Relationship Id="rId2" Type="http://schemas.openxmlformats.org/officeDocument/2006/relationships/image" Target="../media/image51.png"/><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52.xml"/><Relationship Id="rId3" Type="http://schemas.openxmlformats.org/officeDocument/2006/relationships/image" Target="../media/image54.png"/><Relationship Id="rId2" Type="http://schemas.microsoft.com/office/2007/relationships/hdphoto" Target="../media/image53.wdp"/><Relationship Id="rId1"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3.xml"/><Relationship Id="rId1"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image" Target="../media/image37.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7.png"/><Relationship Id="rId1"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5.xml"/><Relationship Id="rId6" Type="http://schemas.openxmlformats.org/officeDocument/2006/relationships/tags" Target="../tags/tag54.xml"/><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5.xml"/><Relationship Id="rId6" Type="http://schemas.openxmlformats.org/officeDocument/2006/relationships/tags" Target="../tags/tag55.xml"/><Relationship Id="rId5" Type="http://schemas.openxmlformats.org/officeDocument/2006/relationships/image" Target="../media/image63.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5.xml"/><Relationship Id="rId2" Type="http://schemas.openxmlformats.org/officeDocument/2006/relationships/image" Target="../media/image64.png"/><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5.xml"/><Relationship Id="rId7" Type="http://schemas.openxmlformats.org/officeDocument/2006/relationships/tags" Target="../tags/tag61.xml"/><Relationship Id="rId6" Type="http://schemas.openxmlformats.org/officeDocument/2006/relationships/image" Target="../media/image65.png"/><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5.xml"/><Relationship Id="rId7" Type="http://schemas.openxmlformats.org/officeDocument/2006/relationships/tags" Target="../tags/tag67.xml"/><Relationship Id="rId6" Type="http://schemas.openxmlformats.org/officeDocument/2006/relationships/image" Target="../media/image66.png"/><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image" Target="../media/image38.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tags" Target="../tags/tag1.xml"/><Relationship Id="rId1" Type="http://schemas.openxmlformats.org/officeDocument/2006/relationships/image" Target="../media/image3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image" Target="../media/image40.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5.xml"/><Relationship Id="rId4" Type="http://schemas.openxmlformats.org/officeDocument/2006/relationships/image" Target="../media/image41.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image" Target="../media/image4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5.xml"/><Relationship Id="rId7" Type="http://schemas.openxmlformats.org/officeDocument/2006/relationships/tags" Target="../tags/tag11.xml"/><Relationship Id="rId6" Type="http://schemas.openxmlformats.org/officeDocument/2006/relationships/image" Target="../media/image43.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586355"/>
            <a:ext cx="8725535" cy="1043940"/>
          </a:xfrm>
          <a:prstGeom prst="rect">
            <a:avLst/>
          </a:prstGeom>
        </p:spPr>
        <p:txBody>
          <a:bodyPr/>
          <a:lstStyle/>
          <a:p>
            <a:pPr>
              <a:lnSpc>
                <a:spcPts val="6400"/>
              </a:lnSpc>
            </a:pPr>
            <a:r>
              <a:rPr lang="en-US" altLang="zh-CN" sz="5400" b="1" dirty="0" err="1">
                <a:solidFill>
                  <a:srgbClr val="414042"/>
                </a:solidFill>
                <a:latin typeface="微软雅黑" panose="020B0503020204020204" pitchFamily="34" charset="-122"/>
                <a:ea typeface="微软雅黑" panose="020B0503020204020204" pitchFamily="34" charset="-122"/>
              </a:rPr>
              <a:t>BS4</a:t>
            </a:r>
            <a:endParaRPr lang="en-US" altLang="zh-CN" sz="5400" b="1" dirty="0" err="1">
              <a:solidFill>
                <a:srgbClr val="414042"/>
              </a:solidFill>
              <a:latin typeface="微软雅黑" panose="020B0503020204020204" pitchFamily="34" charset="-122"/>
              <a:ea typeface="微软雅黑" panose="020B0503020204020204" pitchFamily="34" charset="-122"/>
            </a:endParaRPr>
          </a:p>
        </p:txBody>
      </p:sp>
      <p:sp>
        <p:nvSpPr>
          <p:cNvPr id="5" name="Subtitle 4"/>
          <p:cNvSpPr>
            <a:spLocks noGrp="1"/>
          </p:cNvSpPr>
          <p:nvPr>
            <p:ph type="subTitle" idx="1"/>
          </p:nvPr>
        </p:nvSpPr>
        <p:spPr>
          <a:prstGeom prst="rect">
            <a:avLst/>
          </a:prstGeom>
        </p:spPr>
        <p:txBody>
          <a:bodyPr/>
          <a:lstStyle/>
          <a:p>
            <a:r>
              <a:rPr lang="zh-CN" altLang="en-US" dirty="0">
                <a:ea typeface="微软雅黑" panose="020B0503020204020204" pitchFamily="34" charset="-122"/>
              </a:rPr>
              <a:t>联想教育</a:t>
            </a:r>
            <a:endParaRPr lang="zh-CN" altLang="en-US" dirty="0">
              <a:ea typeface="微软雅黑" panose="020B0503020204020204"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0" y="1985174"/>
            <a:ext cx="12192000" cy="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754239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sz="4000" dirty="0">
                <a:solidFill>
                  <a:srgbClr val="E2231A"/>
                </a:solidFill>
                <a:ea typeface="微软雅黑" panose="020B0503020204020204" pitchFamily="34" charset="-122"/>
              </a:rPr>
              <a:t>BeautifulSoup4四大对象种类</a:t>
            </a:r>
            <a:endParaRPr lang="zh-CN" altLang="en-US" sz="4000" dirty="0">
              <a:solidFill>
                <a:srgbClr val="E2231A"/>
              </a:solidFill>
              <a:ea typeface="微软雅黑" panose="020B0503020204020204" pitchFamily="34" charset="-122"/>
            </a:endParaRPr>
          </a:p>
        </p:txBody>
      </p:sp>
      <p:grpSp>
        <p:nvGrpSpPr>
          <p:cNvPr id="8" name="组合 7"/>
          <p:cNvGrpSpPr/>
          <p:nvPr/>
        </p:nvGrpSpPr>
        <p:grpSpPr>
          <a:xfrm>
            <a:off x="3343915" y="3400506"/>
            <a:ext cx="8651870" cy="458153"/>
            <a:chOff x="3311530" y="2808686"/>
            <a:chExt cx="8066243" cy="458153"/>
          </a:xfrm>
        </p:grpSpPr>
        <p:sp>
          <p:nvSpPr>
            <p:cNvPr id="83" name="菱形 82"/>
            <p:cNvSpPr/>
            <p:nvPr>
              <p:custDataLst>
                <p:tags r:id="rId4"/>
              </p:custDataLst>
            </p:nvPr>
          </p:nvSpPr>
          <p:spPr>
            <a:xfrm>
              <a:off x="3311530" y="2840436"/>
              <a:ext cx="374650" cy="37465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a typeface="微软雅黑" panose="020B0503020204020204" pitchFamily="34" charset="-122"/>
              </a:endParaRPr>
            </a:p>
          </p:txBody>
        </p:sp>
        <p:sp>
          <p:nvSpPr>
            <p:cNvPr id="2055" name="文本框 84"/>
            <p:cNvSpPr txBox="1">
              <a:spLocks noChangeArrowheads="1"/>
            </p:cNvSpPr>
            <p:nvPr>
              <p:custDataLst>
                <p:tags r:id="rId5"/>
              </p:custDataLst>
            </p:nvPr>
          </p:nvSpPr>
          <p:spPr bwMode="auto">
            <a:xfrm>
              <a:off x="3749680" y="2808686"/>
              <a:ext cx="5207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1</a:t>
              </a:r>
              <a:endParaRPr lang="zh-CN" altLang="en-US" sz="1600" dirty="0">
                <a:latin typeface="微软雅黑" panose="020B0503020204020204" pitchFamily="34" charset="-122"/>
                <a:ea typeface="微软雅黑" panose="020B0503020204020204" pitchFamily="34" charset="-122"/>
              </a:endParaRPr>
            </a:p>
          </p:txBody>
        </p:sp>
        <p:sp>
          <p:nvSpPr>
            <p:cNvPr id="19" name="文本框 85"/>
            <p:cNvSpPr txBox="1">
              <a:spLocks noChangeArrowheads="1"/>
            </p:cNvSpPr>
            <p:nvPr>
              <p:custDataLst>
                <p:tags r:id="rId6"/>
              </p:custDataLst>
            </p:nvPr>
          </p:nvSpPr>
          <p:spPr bwMode="auto">
            <a:xfrm>
              <a:off x="4175228" y="2815989"/>
              <a:ext cx="720254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sz="2000" dirty="0">
                  <a:ea typeface="微软雅黑" panose="020B0503020204020204" pitchFamily="34" charset="-122"/>
                </a:rPr>
                <a:t>Tag</a:t>
              </a:r>
              <a:endParaRPr lang="zh-CN" altLang="en-US" sz="2000" dirty="0">
                <a:ea typeface="微软雅黑" panose="020B0503020204020204" pitchFamily="34" charset="-122"/>
              </a:endParaRPr>
            </a:p>
          </p:txBody>
        </p:sp>
      </p:grpSp>
      <p:grpSp>
        <p:nvGrpSpPr>
          <p:cNvPr id="7" name="组合 6"/>
          <p:cNvGrpSpPr/>
          <p:nvPr/>
        </p:nvGrpSpPr>
        <p:grpSpPr>
          <a:xfrm>
            <a:off x="3343915" y="4133021"/>
            <a:ext cx="8155046" cy="461962"/>
            <a:chOff x="3311530" y="3546875"/>
            <a:chExt cx="8155046" cy="461962"/>
          </a:xfrm>
        </p:grpSpPr>
        <p:sp>
          <p:nvSpPr>
            <p:cNvPr id="87" name="菱形 86"/>
            <p:cNvSpPr/>
            <p:nvPr>
              <p:custDataLst>
                <p:tags r:id="rId7"/>
              </p:custDataLst>
            </p:nvPr>
          </p:nvSpPr>
          <p:spPr>
            <a:xfrm>
              <a:off x="3311530" y="3578624"/>
              <a:ext cx="374650" cy="374650"/>
            </a:xfrm>
            <a:prstGeom prst="diamond">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a typeface="微软雅黑" panose="020B0503020204020204" pitchFamily="34" charset="-122"/>
              </a:endParaRPr>
            </a:p>
          </p:txBody>
        </p:sp>
        <p:sp>
          <p:nvSpPr>
            <p:cNvPr id="2057" name="文本框 87"/>
            <p:cNvSpPr txBox="1">
              <a:spLocks noChangeArrowheads="1"/>
            </p:cNvSpPr>
            <p:nvPr>
              <p:custDataLst>
                <p:tags r:id="rId8"/>
              </p:custDataLst>
            </p:nvPr>
          </p:nvSpPr>
          <p:spPr bwMode="auto">
            <a:xfrm>
              <a:off x="3749680" y="3546875"/>
              <a:ext cx="520700"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2</a:t>
              </a:r>
              <a:endParaRPr lang="zh-CN" altLang="en-US" sz="1600" dirty="0">
                <a:latin typeface="微软雅黑" panose="020B0503020204020204" pitchFamily="34" charset="-122"/>
                <a:ea typeface="微软雅黑" panose="020B0503020204020204" pitchFamily="34" charset="-122"/>
              </a:endParaRPr>
            </a:p>
          </p:txBody>
        </p:sp>
        <p:sp>
          <p:nvSpPr>
            <p:cNvPr id="20" name="文本框 88"/>
            <p:cNvSpPr txBox="1">
              <a:spLocks noChangeArrowheads="1"/>
            </p:cNvSpPr>
            <p:nvPr>
              <p:custDataLst>
                <p:tags r:id="rId9"/>
              </p:custDataLst>
            </p:nvPr>
          </p:nvSpPr>
          <p:spPr bwMode="auto">
            <a:xfrm>
              <a:off x="4264031" y="3556400"/>
              <a:ext cx="720254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r>
                <a:rPr sz="2000">
                  <a:ea typeface="微软雅黑" panose="020B0503020204020204" pitchFamily="34" charset="-122"/>
                </a:rPr>
                <a:t>NavigableString</a:t>
              </a:r>
              <a:endParaRPr sz="2000">
                <a:ea typeface="微软雅黑" panose="020B0503020204020204" pitchFamily="34" charset="-122"/>
              </a:endParaRPr>
            </a:p>
          </p:txBody>
        </p:sp>
      </p:grpSp>
      <p:grpSp>
        <p:nvGrpSpPr>
          <p:cNvPr id="6" name="组合 5"/>
          <p:cNvGrpSpPr/>
          <p:nvPr/>
        </p:nvGrpSpPr>
        <p:grpSpPr>
          <a:xfrm>
            <a:off x="3343915" y="4938694"/>
            <a:ext cx="8155046" cy="461963"/>
            <a:chOff x="3311530" y="4285061"/>
            <a:chExt cx="8155046" cy="461963"/>
          </a:xfrm>
        </p:grpSpPr>
        <p:sp>
          <p:nvSpPr>
            <p:cNvPr id="90" name="菱形 89"/>
            <p:cNvSpPr/>
            <p:nvPr>
              <p:custDataLst>
                <p:tags r:id="rId10"/>
              </p:custDataLst>
            </p:nvPr>
          </p:nvSpPr>
          <p:spPr>
            <a:xfrm>
              <a:off x="3311530" y="4316811"/>
              <a:ext cx="374650" cy="374650"/>
            </a:xfrm>
            <a:prstGeom prst="diamond">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a typeface="微软雅黑" panose="020B0503020204020204" pitchFamily="34" charset="-122"/>
              </a:endParaRPr>
            </a:p>
          </p:txBody>
        </p:sp>
        <p:sp>
          <p:nvSpPr>
            <p:cNvPr id="2059" name="文本框 90"/>
            <p:cNvSpPr txBox="1">
              <a:spLocks noChangeArrowheads="1"/>
            </p:cNvSpPr>
            <p:nvPr>
              <p:custDataLst>
                <p:tags r:id="rId11"/>
              </p:custDataLst>
            </p:nvPr>
          </p:nvSpPr>
          <p:spPr bwMode="auto">
            <a:xfrm>
              <a:off x="3749680" y="4285061"/>
              <a:ext cx="5207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3</a:t>
              </a:r>
              <a:endParaRPr lang="zh-CN" altLang="en-US" sz="1600" dirty="0">
                <a:latin typeface="微软雅黑" panose="020B0503020204020204" pitchFamily="34" charset="-122"/>
                <a:ea typeface="微软雅黑" panose="020B0503020204020204" pitchFamily="34" charset="-122"/>
              </a:endParaRPr>
            </a:p>
          </p:txBody>
        </p:sp>
        <p:sp>
          <p:nvSpPr>
            <p:cNvPr id="21" name="文本框 91"/>
            <p:cNvSpPr txBox="1">
              <a:spLocks noChangeArrowheads="1"/>
            </p:cNvSpPr>
            <p:nvPr>
              <p:custDataLst>
                <p:tags r:id="rId12"/>
              </p:custDataLst>
            </p:nvPr>
          </p:nvSpPr>
          <p:spPr bwMode="auto">
            <a:xfrm>
              <a:off x="4264031" y="4294586"/>
              <a:ext cx="720254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r>
                <a:rPr sz="2000">
                  <a:ea typeface="微软雅黑" panose="020B0503020204020204" pitchFamily="34" charset="-122"/>
                </a:rPr>
                <a:t>BeautifulSoup</a:t>
              </a:r>
              <a:endParaRPr sz="2000">
                <a:ea typeface="微软雅黑" panose="020B0503020204020204" pitchFamily="34" charset="-122"/>
              </a:endParaRPr>
            </a:p>
          </p:txBody>
        </p:sp>
      </p:grpSp>
      <p:sp>
        <p:nvSpPr>
          <p:cNvPr id="9" name="矩形 8"/>
          <p:cNvSpPr/>
          <p:nvPr/>
        </p:nvSpPr>
        <p:spPr>
          <a:xfrm>
            <a:off x="1554158" y="1362239"/>
            <a:ext cx="1757372" cy="1050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10" name="图片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6832" y="2608108"/>
            <a:ext cx="1952167" cy="4237192"/>
          </a:xfrm>
          <a:prstGeom prst="rect">
            <a:avLst/>
          </a:prstGeom>
        </p:spPr>
      </p:pic>
      <p:sp>
        <p:nvSpPr>
          <p:cNvPr id="23" name="KSO_Shape"/>
          <p:cNvSpPr/>
          <p:nvPr/>
        </p:nvSpPr>
        <p:spPr bwMode="auto">
          <a:xfrm>
            <a:off x="1513527" y="1231114"/>
            <a:ext cx="1765838" cy="145756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ea typeface="微软雅黑" panose="020B0503020204020204" pitchFamily="34" charset="-122"/>
            </a:endParaRPr>
          </a:p>
        </p:txBody>
      </p:sp>
      <p:grpSp>
        <p:nvGrpSpPr>
          <p:cNvPr id="22" name="组合 21"/>
          <p:cNvGrpSpPr/>
          <p:nvPr/>
        </p:nvGrpSpPr>
        <p:grpSpPr>
          <a:xfrm>
            <a:off x="3311750" y="5753806"/>
            <a:ext cx="8189336" cy="494214"/>
            <a:chOff x="3311530" y="4241697"/>
            <a:chExt cx="8189336" cy="494214"/>
          </a:xfrm>
        </p:grpSpPr>
        <p:sp>
          <p:nvSpPr>
            <p:cNvPr id="24" name="菱形 23"/>
            <p:cNvSpPr/>
            <p:nvPr>
              <p:custDataLst>
                <p:tags r:id="rId14"/>
              </p:custDataLst>
            </p:nvPr>
          </p:nvSpPr>
          <p:spPr>
            <a:xfrm>
              <a:off x="3311530" y="4316811"/>
              <a:ext cx="374650" cy="374650"/>
            </a:xfrm>
            <a:prstGeom prst="diamond">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a typeface="微软雅黑" panose="020B0503020204020204" pitchFamily="34" charset="-122"/>
              </a:endParaRPr>
            </a:p>
          </p:txBody>
        </p:sp>
        <p:sp>
          <p:nvSpPr>
            <p:cNvPr id="25" name="文本框 90"/>
            <p:cNvSpPr txBox="1">
              <a:spLocks noChangeArrowheads="1"/>
            </p:cNvSpPr>
            <p:nvPr>
              <p:custDataLst>
                <p:tags r:id="rId15"/>
              </p:custDataLst>
            </p:nvPr>
          </p:nvSpPr>
          <p:spPr bwMode="auto">
            <a:xfrm>
              <a:off x="3749680" y="4285061"/>
              <a:ext cx="5207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eaLnBrk="1" hangingPunct="1"/>
              <a:r>
                <a:rPr lang="en-US" altLang="zh-CN" dirty="0">
                  <a:latin typeface="微软雅黑" panose="020B0503020204020204" pitchFamily="34" charset="-122"/>
                  <a:ea typeface="微软雅黑" panose="020B0503020204020204" pitchFamily="34" charset="-122"/>
                </a:rPr>
                <a:t>4</a:t>
              </a:r>
              <a:endParaRPr lang="zh-CN" altLang="en-US" sz="1600" dirty="0">
                <a:latin typeface="微软雅黑" panose="020B0503020204020204" pitchFamily="34" charset="-122"/>
                <a:ea typeface="微软雅黑" panose="020B0503020204020204" pitchFamily="34" charset="-122"/>
              </a:endParaRPr>
            </a:p>
          </p:txBody>
        </p:sp>
        <p:sp>
          <p:nvSpPr>
            <p:cNvPr id="26" name="文本框 91"/>
            <p:cNvSpPr txBox="1">
              <a:spLocks noChangeArrowheads="1"/>
            </p:cNvSpPr>
            <p:nvPr>
              <p:custDataLst>
                <p:tags r:id="rId16"/>
              </p:custDataLst>
            </p:nvPr>
          </p:nvSpPr>
          <p:spPr bwMode="auto">
            <a:xfrm>
              <a:off x="4298321" y="4241697"/>
              <a:ext cx="7202545"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a:lnSpc>
                  <a:spcPct val="150000"/>
                </a:lnSpc>
              </a:pPr>
              <a:r>
                <a:rPr sz="2000">
                  <a:latin typeface="微软雅黑" panose="020B0503020204020204" pitchFamily="34" charset="-122"/>
                  <a:ea typeface="微软雅黑" panose="020B0503020204020204" pitchFamily="34" charset="-122"/>
                </a:rPr>
                <a:t>Comment</a:t>
              </a:r>
              <a:endParaRPr sz="2000">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343910" y="2270760"/>
            <a:ext cx="8060690" cy="953135"/>
          </a:xfrm>
          <a:prstGeom prst="rect">
            <a:avLst/>
          </a:prstGeom>
          <a:noFill/>
        </p:spPr>
        <p:txBody>
          <a:bodyPr wrap="square" rtlCol="0" anchor="t">
            <a:spAutoFit/>
          </a:bodyPr>
          <a:p>
            <a:pPr>
              <a:lnSpc>
                <a:spcPct val="140000"/>
              </a:lnSpc>
            </a:pPr>
            <a:r>
              <a:rPr lang="zh-CN" altLang="en-US" sz="2000" dirty="0">
                <a:latin typeface="Calibri" panose="020F0502020204030204" pitchFamily="34" charset="0"/>
                <a:ea typeface="微软雅黑" panose="020B0503020204020204" pitchFamily="34" charset="-122"/>
              </a:rPr>
              <a:t>BeautifulSoup4将复杂HTML文档转换成一个复杂的树形结构,每个节点都是Python对象,所有对象可以归纳为4种:</a:t>
            </a:r>
            <a:endParaRPr lang="zh-CN" altLang="en-US" sz="2000" dirty="0">
              <a:latin typeface="Calibri" panose="020F0502020204030204" pitchFamily="34" charset="0"/>
              <a:ea typeface="微软雅黑" panose="020B0503020204020204" pitchFamily="34" charset="-122"/>
            </a:endParaRPr>
          </a:p>
        </p:txBody>
      </p:sp>
    </p:spTree>
    <p:custDataLst>
      <p:tags r:id="rId1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noChangeAspect="1"/>
          </p:cNvGrpSpPr>
          <p:nvPr/>
        </p:nvGrpSpPr>
        <p:grpSpPr>
          <a:xfrm>
            <a:off x="4934660" y="2613784"/>
            <a:ext cx="7367858" cy="3548776"/>
            <a:chOff x="5649914" y="3789363"/>
            <a:chExt cx="4181474" cy="1827771"/>
          </a:xfrm>
        </p:grpSpPr>
        <p:cxnSp>
          <p:nvCxnSpPr>
            <p:cNvPr id="12" name="MH_Other_5"/>
            <p:cNvCxnSpPr/>
            <p:nvPr>
              <p:custDataLst>
                <p:tags r:id="rId1"/>
              </p:custDataLst>
            </p:nvPr>
          </p:nvCxnSpPr>
          <p:spPr>
            <a:xfrm rot="19980000">
              <a:off x="5649914" y="5380038"/>
              <a:ext cx="1150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MH_Other_6"/>
            <p:cNvCxnSpPr/>
            <p:nvPr>
              <p:custDataLst>
                <p:tags r:id="rId2"/>
              </p:custDataLst>
            </p:nvPr>
          </p:nvCxnSpPr>
          <p:spPr>
            <a:xfrm rot="19980000">
              <a:off x="6049963" y="5080000"/>
              <a:ext cx="100806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4" name="MH_Other_7"/>
            <p:cNvCxnSpPr/>
            <p:nvPr>
              <p:custDataLst>
                <p:tags r:id="rId3"/>
              </p:custDataLst>
            </p:nvPr>
          </p:nvCxnSpPr>
          <p:spPr>
            <a:xfrm rot="19980000">
              <a:off x="8967788" y="3789363"/>
              <a:ext cx="863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MH_Other_8"/>
            <p:cNvCxnSpPr/>
            <p:nvPr>
              <p:custDataLst>
                <p:tags r:id="rId4"/>
              </p:custDataLst>
            </p:nvPr>
          </p:nvCxnSpPr>
          <p:spPr>
            <a:xfrm rot="19980000">
              <a:off x="8951914" y="3789363"/>
              <a:ext cx="50482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MH_Text_2"/>
            <p:cNvSpPr/>
            <p:nvPr>
              <p:custDataLst>
                <p:tags r:id="rId5"/>
              </p:custDataLst>
            </p:nvPr>
          </p:nvSpPr>
          <p:spPr>
            <a:xfrm>
              <a:off x="6792913" y="3863975"/>
              <a:ext cx="2159000" cy="1753159"/>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1"/>
            </a:solidFill>
          </p:spPr>
          <p:txBody>
            <a:bodyPr lIns="108000" tIns="144000" rIns="108000" anchor="ctr">
              <a:noAutofit/>
            </a:bodyPr>
            <a:lstStyle/>
            <a:p>
              <a:pPr>
                <a:lnSpc>
                  <a:spcPct val="120000"/>
                </a:lnSpc>
              </a:pPr>
              <a:endParaRPr lang="zh-CN" altLang="en-US" sz="1800" dirty="0">
                <a:solidFill>
                  <a:srgbClr val="E2231A"/>
                </a:solidFill>
                <a:ea typeface="微软雅黑" panose="020B0503020204020204" pitchFamily="34" charset="-122"/>
              </a:endParaRPr>
            </a:p>
          </p:txBody>
        </p:sp>
      </p:grpSp>
      <p:grpSp>
        <p:nvGrpSpPr>
          <p:cNvPr id="18" name="组合 17"/>
          <p:cNvGrpSpPr>
            <a:grpSpLocks noChangeAspect="1"/>
          </p:cNvGrpSpPr>
          <p:nvPr/>
        </p:nvGrpSpPr>
        <p:grpSpPr>
          <a:xfrm>
            <a:off x="-98851" y="1660702"/>
            <a:ext cx="7367858" cy="3290985"/>
            <a:chOff x="5649914" y="3685041"/>
            <a:chExt cx="4181474" cy="1694997"/>
          </a:xfrm>
        </p:grpSpPr>
        <p:cxnSp>
          <p:nvCxnSpPr>
            <p:cNvPr id="19" name="MH_Other_5"/>
            <p:cNvCxnSpPr/>
            <p:nvPr>
              <p:custDataLst>
                <p:tags r:id="rId6"/>
              </p:custDataLst>
            </p:nvPr>
          </p:nvCxnSpPr>
          <p:spPr>
            <a:xfrm rot="19980000">
              <a:off x="5649914" y="5380038"/>
              <a:ext cx="11509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MH_Other_6"/>
            <p:cNvCxnSpPr/>
            <p:nvPr>
              <p:custDataLst>
                <p:tags r:id="rId7"/>
              </p:custDataLst>
            </p:nvPr>
          </p:nvCxnSpPr>
          <p:spPr>
            <a:xfrm rot="19980000">
              <a:off x="6049963" y="5080000"/>
              <a:ext cx="1008062"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MH_Other_7"/>
            <p:cNvCxnSpPr/>
            <p:nvPr>
              <p:custDataLst>
                <p:tags r:id="rId8"/>
              </p:custDataLst>
            </p:nvPr>
          </p:nvCxnSpPr>
          <p:spPr>
            <a:xfrm rot="19980000">
              <a:off x="8967788" y="3789363"/>
              <a:ext cx="8636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MH_Other_8"/>
            <p:cNvCxnSpPr/>
            <p:nvPr>
              <p:custDataLst>
                <p:tags r:id="rId9"/>
              </p:custDataLst>
            </p:nvPr>
          </p:nvCxnSpPr>
          <p:spPr>
            <a:xfrm rot="19980000">
              <a:off x="8951914" y="3789363"/>
              <a:ext cx="504825"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MH_Text_2"/>
            <p:cNvSpPr/>
            <p:nvPr>
              <p:custDataLst>
                <p:tags r:id="rId10"/>
              </p:custDataLst>
            </p:nvPr>
          </p:nvSpPr>
          <p:spPr>
            <a:xfrm>
              <a:off x="6793043" y="3863938"/>
              <a:ext cx="1513600" cy="1091700"/>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1"/>
            </a:solidFill>
          </p:spPr>
          <p:txBody>
            <a:bodyPr lIns="108000" tIns="144000" rIns="108000" anchor="ctr">
              <a:normAutofit/>
            </a:bodyPr>
            <a:lstStyle/>
            <a:p>
              <a:pPr>
                <a:lnSpc>
                  <a:spcPct val="120000"/>
                </a:lnSpc>
              </a:pPr>
              <a:r>
                <a:rPr sz="1800">
                  <a:ea typeface="微软雅黑" panose="020B0503020204020204" pitchFamily="34" charset="-122"/>
                </a:rPr>
                <a:t>Tag通俗点讲就是HTML中的一个个标签，例如</a:t>
              </a:r>
              <a:r>
                <a:rPr lang="zh-CN" sz="1800">
                  <a:ea typeface="微软雅黑" panose="020B0503020204020204" pitchFamily="34" charset="-122"/>
                </a:rPr>
                <a:t>：</a:t>
              </a:r>
              <a:endParaRPr lang="zh-CN" sz="1800">
                <a:ea typeface="微软雅黑" panose="020B0503020204020204" pitchFamily="34" charset="-122"/>
              </a:endParaRPr>
            </a:p>
          </p:txBody>
        </p:sp>
        <p:sp>
          <p:nvSpPr>
            <p:cNvPr id="24" name="MH_SubTitle_2"/>
            <p:cNvSpPr/>
            <p:nvPr>
              <p:custDataLst>
                <p:tags r:id="rId11"/>
              </p:custDataLst>
            </p:nvPr>
          </p:nvSpPr>
          <p:spPr>
            <a:xfrm>
              <a:off x="7089636" y="3685041"/>
              <a:ext cx="1002580" cy="386903"/>
            </a:xfrm>
            <a:prstGeom prst="rect">
              <a:avLst/>
            </a:prstGeom>
          </p:spPr>
          <p:txBody>
            <a:bodyPr lIns="0" tIns="0" rIns="0" bIns="0" anchor="ctr">
              <a:normAutofit/>
            </a:bodyPr>
            <a:lstStyle/>
            <a:p>
              <a:pPr algn="ctr"/>
              <a:r>
                <a:rPr lang="en-US" sz="2000" dirty="0">
                  <a:solidFill>
                    <a:srgbClr val="E2231A"/>
                  </a:solidFill>
                  <a:ea typeface="微软雅黑" panose="020B0503020204020204" pitchFamily="34" charset="-122"/>
                </a:rPr>
                <a:t>tag</a:t>
              </a:r>
              <a:endParaRPr lang="en-US" sz="2000" dirty="0">
                <a:solidFill>
                  <a:srgbClr val="E2231A"/>
                </a:solidFill>
                <a:ea typeface="微软雅黑" panose="020B0503020204020204" pitchFamily="34" charset="-122"/>
              </a:endParaRPr>
            </a:p>
          </p:txBody>
        </p:sp>
      </p:grpSp>
      <p:sp>
        <p:nvSpPr>
          <p:cNvPr id="11" name="标题 10"/>
          <p:cNvSpPr>
            <a:spLocks noGrp="1"/>
          </p:cNvSpPr>
          <p:nvPr>
            <p:ph type="title"/>
          </p:nvPr>
        </p:nvSpPr>
        <p:spPr/>
        <p:txBody>
          <a:bodyPr/>
          <a:lstStyle/>
          <a:p>
            <a:r>
              <a:rPr>
                <a:ea typeface="微软雅黑" panose="020B0503020204020204" pitchFamily="34" charset="-122"/>
              </a:rPr>
              <a:t>Tag</a:t>
            </a:r>
            <a:endParaRPr>
              <a:ea typeface="微软雅黑" panose="020B0503020204020204" pitchFamily="34" charset="-122"/>
            </a:endParaRPr>
          </a:p>
        </p:txBody>
      </p:sp>
      <p:sp>
        <p:nvSpPr>
          <p:cNvPr id="33" name="矩形 32"/>
          <p:cNvSpPr/>
          <p:nvPr/>
        </p:nvSpPr>
        <p:spPr>
          <a:xfrm>
            <a:off x="1589" y="1387587"/>
            <a:ext cx="12190411" cy="92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34" name="图片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667" y="4343400"/>
            <a:ext cx="3180233" cy="2500839"/>
          </a:xfrm>
          <a:prstGeom prst="rect">
            <a:avLst/>
          </a:prstGeom>
        </p:spPr>
      </p:pic>
      <p:pic>
        <p:nvPicPr>
          <p:cNvPr id="3" name="图片 2"/>
          <p:cNvPicPr>
            <a:picLocks noChangeAspect="1"/>
          </p:cNvPicPr>
          <p:nvPr/>
        </p:nvPicPr>
        <p:blipFill>
          <a:blip r:embed="rId13"/>
          <a:stretch>
            <a:fillRect/>
          </a:stretch>
        </p:blipFill>
        <p:spPr>
          <a:xfrm>
            <a:off x="7059930" y="2930525"/>
            <a:ext cx="3596640" cy="3055620"/>
          </a:xfrm>
          <a:prstGeom prst="rect">
            <a:avLst/>
          </a:prstGeom>
        </p:spPr>
      </p:pic>
    </p:spTree>
    <p:custDataLst>
      <p:tags r:id="rId1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MH_PageTitle"/>
          <p:cNvSpPr>
            <a:spLocks noGrp="1"/>
          </p:cNvSpPr>
          <p:nvPr>
            <p:ph type="title"/>
            <p:custDataLst>
              <p:tags r:id="rId1"/>
            </p:custDataLst>
          </p:nvPr>
        </p:nvSpPr>
        <p:spPr/>
        <p:txBody>
          <a:bodyPr/>
          <a:lstStyle/>
          <a:p>
            <a:r>
              <a:rPr altLang="zh-CN" dirty="0">
                <a:ea typeface="微软雅黑" panose="020B0503020204020204" pitchFamily="34" charset="-122"/>
              </a:rPr>
              <a:t>Tag</a:t>
            </a:r>
            <a:endParaRPr altLang="zh-CN" dirty="0">
              <a:ea typeface="微软雅黑" panose="020B0503020204020204" pitchFamily="34" charset="-122"/>
            </a:endParaRPr>
          </a:p>
        </p:txBody>
      </p:sp>
      <p:grpSp>
        <p:nvGrpSpPr>
          <p:cNvPr id="2" name="组合 1"/>
          <p:cNvGrpSpPr>
            <a:grpSpLocks noChangeAspect="1"/>
          </p:cNvGrpSpPr>
          <p:nvPr/>
        </p:nvGrpSpPr>
        <p:grpSpPr>
          <a:xfrm>
            <a:off x="669290" y="1438910"/>
            <a:ext cx="9511665" cy="4932680"/>
            <a:chOff x="3487739" y="2486026"/>
            <a:chExt cx="5167312" cy="2679700"/>
          </a:xfrm>
        </p:grpSpPr>
        <p:sp>
          <p:nvSpPr>
            <p:cNvPr id="48" name="MH_Other_1"/>
            <p:cNvSpPr/>
            <p:nvPr>
              <p:custDataLst>
                <p:tags r:id="rId2"/>
              </p:custDataLst>
            </p:nvPr>
          </p:nvSpPr>
          <p:spPr>
            <a:xfrm rot="5400000">
              <a:off x="3636170" y="2413795"/>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微软雅黑" panose="020B0503020204020204" pitchFamily="34" charset="-122"/>
              </a:endParaRPr>
            </a:p>
          </p:txBody>
        </p:sp>
        <p:cxnSp>
          <p:nvCxnSpPr>
            <p:cNvPr id="71" name="MH_Other_2"/>
            <p:cNvCxnSpPr/>
            <p:nvPr>
              <p:custDataLst>
                <p:tags r:id="rId3"/>
              </p:custDataLst>
            </p:nvPr>
          </p:nvCxnSpPr>
          <p:spPr>
            <a:xfrm>
              <a:off x="3556000" y="3009900"/>
              <a:ext cx="219233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01" name="MH_Other_3"/>
            <p:cNvSpPr/>
            <p:nvPr>
              <p:custDataLst>
                <p:tags r:id="rId4"/>
              </p:custDataLst>
            </p:nvPr>
          </p:nvSpPr>
          <p:spPr>
            <a:xfrm rot="5400000">
              <a:off x="6538120" y="2413795"/>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ea typeface="微软雅黑" panose="020B0503020204020204" pitchFamily="34" charset="-122"/>
              </a:endParaRPr>
            </a:p>
          </p:txBody>
        </p:sp>
        <p:cxnSp>
          <p:nvCxnSpPr>
            <p:cNvPr id="104" name="MH_Other_4"/>
            <p:cNvCxnSpPr/>
            <p:nvPr>
              <p:custDataLst>
                <p:tags r:id="rId5"/>
              </p:custDataLst>
            </p:nvPr>
          </p:nvCxnSpPr>
          <p:spPr>
            <a:xfrm>
              <a:off x="6462714" y="3009900"/>
              <a:ext cx="219233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MH_Text_1"/>
            <p:cNvSpPr txBox="1"/>
            <p:nvPr>
              <p:custDataLst>
                <p:tags r:id="rId6"/>
              </p:custDataLst>
            </p:nvPr>
          </p:nvSpPr>
          <p:spPr>
            <a:xfrm>
              <a:off x="3487739" y="3035301"/>
              <a:ext cx="2314575" cy="2130425"/>
            </a:xfrm>
            <a:prstGeom prst="rect">
              <a:avLst/>
            </a:prstGeom>
            <a:noFill/>
          </p:spPr>
          <p:txBody>
            <a:bodyPr>
              <a:normAutofit/>
            </a:bodyPr>
            <a:lstStyle>
              <a:defPPr>
                <a:defRPr lang="zh-CN"/>
              </a:defPPr>
              <a:lvl1pPr marR="0" lvl="0" indent="0" fontAlgn="auto">
                <a:lnSpc>
                  <a:spcPct val="130000"/>
                </a:lnSpc>
                <a:spcBef>
                  <a:spcPts val="0"/>
                </a:spcBef>
                <a:spcAft>
                  <a:spcPts val="0"/>
                </a:spcAft>
                <a:buClrTx/>
                <a:buSzTx/>
                <a:buFontTx/>
                <a:buNone/>
                <a:defRPr kumimoji="0" sz="1200" b="0" i="0" u="none" strike="noStrike" kern="0" cap="none" spc="0" normalizeH="0" baseline="0">
                  <a:ln>
                    <a:noFill/>
                  </a:ln>
                  <a:solidFill>
                    <a:sysClr val="window" lastClr="FFFFFF">
                      <a:lumMod val="50000"/>
                    </a:sysClr>
                  </a:solidFill>
                  <a:effectLst/>
                  <a:uLnTx/>
                  <a:uFillTx/>
                  <a:latin typeface="微软雅黑" panose="020B0503020204020204" pitchFamily="34" charset="-122"/>
                  <a:ea typeface="微软雅黑" panose="020B0503020204020204" pitchFamily="34" charset="-122"/>
                </a:defRPr>
              </a:lvl1pPr>
            </a:lstStyle>
            <a:p>
              <a:r>
                <a:rPr sz="2000">
                  <a:solidFill>
                    <a:schemeClr val="tx1"/>
                  </a:solidFill>
                </a:rPr>
                <a:t>我们可以利用 soup 加标签名轻松地获取这些标签的内容，这些对象的类型是bs4.element.Tag。但是注意，它查找的是在所有内容中的第一个符合要求的标签。</a:t>
              </a:r>
              <a:endParaRPr sz="2000">
                <a:solidFill>
                  <a:schemeClr val="tx1"/>
                </a:solidFill>
              </a:endParaRPr>
            </a:p>
            <a:p>
              <a:endParaRPr sz="2000">
                <a:solidFill>
                  <a:schemeClr val="tx1"/>
                </a:solidFill>
              </a:endParaRPr>
            </a:p>
            <a:p>
              <a:r>
                <a:rPr sz="2000">
                  <a:solidFill>
                    <a:schemeClr val="tx1"/>
                  </a:solidFill>
                </a:rPr>
                <a:t>对于 Tag，它有两个重要的属性，是 name 和 attrs：</a:t>
              </a:r>
              <a:endParaRPr sz="2000">
                <a:solidFill>
                  <a:schemeClr val="tx1"/>
                </a:solidFill>
              </a:endParaRPr>
            </a:p>
          </p:txBody>
        </p:sp>
        <p:sp>
          <p:nvSpPr>
            <p:cNvPr id="14" name="MH_SubTitle_1"/>
            <p:cNvSpPr txBox="1">
              <a:spLocks noChangeArrowheads="1"/>
            </p:cNvSpPr>
            <p:nvPr>
              <p:custDataLst>
                <p:tags r:id="rId7"/>
              </p:custDataLst>
            </p:nvPr>
          </p:nvSpPr>
          <p:spPr bwMode="auto">
            <a:xfrm>
              <a:off x="3683000" y="2559050"/>
              <a:ext cx="20653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a:r>
                <a:rPr lang="en-US" altLang="zh-CN" dirty="0" err="1">
                  <a:solidFill>
                    <a:srgbClr val="E2231A"/>
                  </a:solidFill>
                  <a:ea typeface="微软雅黑" panose="020B0503020204020204" pitchFamily="34" charset="-122"/>
                </a:rPr>
                <a:t>tag</a:t>
              </a:r>
              <a:r>
                <a:rPr lang="zh-CN" altLang="en-US" dirty="0">
                  <a:solidFill>
                    <a:srgbClr val="E2231A"/>
                  </a:solidFill>
                  <a:ea typeface="微软雅黑" panose="020B0503020204020204" pitchFamily="34" charset="-122"/>
                </a:rPr>
                <a:t>：</a:t>
              </a:r>
              <a:endParaRPr lang="zh-CN" altLang="en-US" dirty="0">
                <a:solidFill>
                  <a:srgbClr val="E2231A"/>
                </a:solidFill>
                <a:ea typeface="微软雅黑" panose="020B0503020204020204" pitchFamily="34" charset="-122"/>
              </a:endParaRPr>
            </a:p>
          </p:txBody>
        </p:sp>
      </p:grpSp>
      <p:cxnSp>
        <p:nvCxnSpPr>
          <p:cNvPr id="16" name="MH_Other_4"/>
          <p:cNvCxnSpPr/>
          <p:nvPr>
            <p:custDataLst>
              <p:tags r:id="rId8"/>
            </p:custDataLst>
          </p:nvPr>
        </p:nvCxnSpPr>
        <p:spPr>
          <a:xfrm>
            <a:off x="5974188" y="2094543"/>
            <a:ext cx="0" cy="3812481"/>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9"/>
          <a:stretch>
            <a:fillRect/>
          </a:stretch>
        </p:blipFill>
        <p:spPr>
          <a:xfrm>
            <a:off x="6242050" y="2094230"/>
            <a:ext cx="5043170" cy="4277360"/>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9603740" y="5142230"/>
            <a:ext cx="2177415" cy="1607185"/>
          </a:xfrm>
          <a:prstGeom prst="rect">
            <a:avLst/>
          </a:prstGeom>
        </p:spPr>
      </p:pic>
    </p:spTree>
    <p:custDataLst>
      <p:tags r:id="rId1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3200" b="0" dirty="0">
                <a:latin typeface="微软雅黑" panose="020B0503020204020204" pitchFamily="34" charset="-122"/>
                <a:ea typeface="微软雅黑" panose="020B0503020204020204" pitchFamily="34" charset="-122"/>
              </a:rPr>
              <a:t>NavigableString</a:t>
            </a:r>
            <a:endParaRPr lang="zh-CN" altLang="en-US" sz="3200" b="0" dirty="0">
              <a:latin typeface="微软雅黑" panose="020B0503020204020204" pitchFamily="34" charset="-122"/>
              <a:ea typeface="微软雅黑" panose="020B0503020204020204" pitchFamily="34" charset="-122"/>
            </a:endParaRPr>
          </a:p>
        </p:txBody>
      </p:sp>
      <p:sp>
        <p:nvSpPr>
          <p:cNvPr id="9" name="MH_Other_1"/>
          <p:cNvSpPr>
            <a:spLocks noChangeArrowheads="1"/>
          </p:cNvSpPr>
          <p:nvPr>
            <p:custDataLst>
              <p:tags r:id="rId1"/>
            </p:custDataLst>
          </p:nvPr>
        </p:nvSpPr>
        <p:spPr bwMode="auto">
          <a:xfrm>
            <a:off x="1831808" y="2024958"/>
            <a:ext cx="655637" cy="657225"/>
          </a:xfrm>
          <a:prstGeom prst="ellipse">
            <a:avLst/>
          </a:prstGeom>
          <a:solidFill>
            <a:srgbClr val="E2231A"/>
          </a:solidFill>
          <a:ln>
            <a:noFill/>
          </a:ln>
        </p:spPr>
        <p:txBody>
          <a:bodyPr lIns="0" tIns="0" rIns="0" bIns="0"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ctr" eaLnBrk="1" hangingPunct="1"/>
            <a:endParaRPr lang="zh-CN" altLang="en-US" sz="2800">
              <a:solidFill>
                <a:srgbClr val="FFFFFF"/>
              </a:solidFill>
            </a:endParaRPr>
          </a:p>
        </p:txBody>
      </p:sp>
      <p:sp>
        <p:nvSpPr>
          <p:cNvPr id="10" name="MH_Other_2"/>
          <p:cNvSpPr/>
          <p:nvPr>
            <p:custDataLst>
              <p:tags r:id="rId2"/>
            </p:custDataLst>
          </p:nvPr>
        </p:nvSpPr>
        <p:spPr bwMode="auto">
          <a:xfrm>
            <a:off x="1641308" y="2242445"/>
            <a:ext cx="223837" cy="222250"/>
          </a:xfrm>
          <a:custGeom>
            <a:avLst/>
            <a:gdLst>
              <a:gd name="T0" fmla="*/ 275840 w 178594"/>
              <a:gd name="T1" fmla="*/ 60770 h 178594"/>
              <a:gd name="T2" fmla="*/ 62524 w 178594"/>
              <a:gd name="T3" fmla="*/ 268101 h 178594"/>
              <a:gd name="T4" fmla="*/ 275840 w 178594"/>
              <a:gd name="T5" fmla="*/ 475432 h 178594"/>
              <a:gd name="T6" fmla="*/ 489159 w 178594"/>
              <a:gd name="T7" fmla="*/ 268101 h 178594"/>
              <a:gd name="T8" fmla="*/ 275840 w 178594"/>
              <a:gd name="T9" fmla="*/ 60770 h 178594"/>
              <a:gd name="T10" fmla="*/ 275839 w 178594"/>
              <a:gd name="T11" fmla="*/ 0 h 178594"/>
              <a:gd name="T12" fmla="*/ 551676 w 178594"/>
              <a:gd name="T13" fmla="*/ 268099 h 178594"/>
              <a:gd name="T14" fmla="*/ 275839 w 178594"/>
              <a:gd name="T15" fmla="*/ 536199 h 178594"/>
              <a:gd name="T16" fmla="*/ 0 w 178594"/>
              <a:gd name="T17" fmla="*/ 268099 h 178594"/>
              <a:gd name="T18" fmla="*/ 275839 w 178594"/>
              <a:gd name="T19" fmla="*/ 0 h 17859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78594" h="178594">
                <a:moveTo>
                  <a:pt x="89298" y="20241"/>
                </a:moveTo>
                <a:cubicBezTo>
                  <a:pt x="51159" y="20241"/>
                  <a:pt x="20241" y="51159"/>
                  <a:pt x="20241" y="89298"/>
                </a:cubicBezTo>
                <a:cubicBezTo>
                  <a:pt x="20241" y="127437"/>
                  <a:pt x="51159" y="158355"/>
                  <a:pt x="89298" y="158355"/>
                </a:cubicBezTo>
                <a:cubicBezTo>
                  <a:pt x="127437" y="158355"/>
                  <a:pt x="158355" y="127437"/>
                  <a:pt x="158355" y="89298"/>
                </a:cubicBezTo>
                <a:cubicBezTo>
                  <a:pt x="158355" y="51159"/>
                  <a:pt x="127437" y="20241"/>
                  <a:pt x="89298" y="20241"/>
                </a:cubicBezTo>
                <a:close/>
                <a:moveTo>
                  <a:pt x="89297" y="0"/>
                </a:moveTo>
                <a:cubicBezTo>
                  <a:pt x="138614" y="0"/>
                  <a:pt x="178594" y="39980"/>
                  <a:pt x="178594" y="89297"/>
                </a:cubicBezTo>
                <a:cubicBezTo>
                  <a:pt x="178594" y="138614"/>
                  <a:pt x="138614" y="178594"/>
                  <a:pt x="89297" y="178594"/>
                </a:cubicBezTo>
                <a:cubicBezTo>
                  <a:pt x="39980" y="178594"/>
                  <a:pt x="0" y="138614"/>
                  <a:pt x="0" y="89297"/>
                </a:cubicBezTo>
                <a:cubicBezTo>
                  <a:pt x="0" y="39980"/>
                  <a:pt x="39980" y="0"/>
                  <a:pt x="8929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5" name="文本框 14"/>
          <p:cNvSpPr txBox="1"/>
          <p:nvPr/>
        </p:nvSpPr>
        <p:spPr>
          <a:xfrm>
            <a:off x="3775710" y="2023110"/>
            <a:ext cx="6379845" cy="1014730"/>
          </a:xfrm>
          <a:prstGeom prst="rect">
            <a:avLst/>
          </a:prstGeom>
          <a:noFill/>
        </p:spPr>
        <p:txBody>
          <a:bodyPr wrap="square" rtlCol="0">
            <a:spAutoFit/>
          </a:bodyPr>
          <a:lstStyle/>
          <a:p>
            <a:r>
              <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rPr>
              <a:t>既然我们已经得到了标签的内容，那么问题来了，我们要想获取标签内部的文字怎么办呢？很简单，用 .string 即可，例如：</a:t>
            </a:r>
            <a:endParaRPr lang="zh-CN" altLang="en-US" sz="2000" dirty="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8" name="矩形 17"/>
          <p:cNvSpPr/>
          <p:nvPr/>
        </p:nvSpPr>
        <p:spPr>
          <a:xfrm>
            <a:off x="741967" y="1298599"/>
            <a:ext cx="10245347" cy="5377972"/>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5191" y="4922358"/>
            <a:ext cx="1001387" cy="1001387"/>
          </a:xfrm>
          <a:prstGeom prst="rect">
            <a:avLst/>
          </a:prstGeom>
        </p:spPr>
      </p:pic>
      <p:sp>
        <p:nvSpPr>
          <p:cNvPr id="5" name="矩形 4"/>
          <p:cNvSpPr/>
          <p:nvPr/>
        </p:nvSpPr>
        <p:spPr>
          <a:xfrm>
            <a:off x="1122548" y="1075150"/>
            <a:ext cx="2073924" cy="5456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597025" y="1103630"/>
            <a:ext cx="1316355" cy="521970"/>
          </a:xfrm>
          <a:prstGeom prst="rect">
            <a:avLst/>
          </a:prstGeom>
          <a:noFill/>
        </p:spPr>
        <p:txBody>
          <a:bodyPr wrap="square" rtlCol="0">
            <a:spAutoFit/>
          </a:bodyPr>
          <a:lstStyle/>
          <a:p>
            <a:pPr algn="ct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string</a:t>
            </a:r>
            <a:endPar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4"/>
          <a:stretch>
            <a:fillRect/>
          </a:stretch>
        </p:blipFill>
        <p:spPr>
          <a:xfrm>
            <a:off x="3886200" y="4638675"/>
            <a:ext cx="3710940" cy="1569720"/>
          </a:xfrm>
          <a:prstGeom prst="rect">
            <a:avLst/>
          </a:prstGeom>
        </p:spPr>
      </p:pic>
      <p:sp>
        <p:nvSpPr>
          <p:cNvPr id="30" name="矩形 29"/>
          <p:cNvSpPr/>
          <p:nvPr/>
        </p:nvSpPr>
        <p:spPr>
          <a:xfrm>
            <a:off x="741680" y="3910965"/>
            <a:ext cx="10287000" cy="7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txBox="1"/>
          <p:nvPr/>
        </p:nvSpPr>
        <p:spPr bwMode="gray">
          <a:xfrm>
            <a:off x="550371"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Comment</a:t>
            </a:r>
            <a:endParaRPr lang="zh-CN" altLang="en-US">
              <a:ea typeface="微软雅黑" panose="020B0503020204020204" pitchFamily="34" charset="-122"/>
              <a:sym typeface="+mn-ea"/>
            </a:endParaRPr>
          </a:p>
        </p:txBody>
      </p:sp>
      <p:sp>
        <p:nvSpPr>
          <p:cNvPr id="35" name="矩形 34"/>
          <p:cNvSpPr/>
          <p:nvPr/>
        </p:nvSpPr>
        <p:spPr>
          <a:xfrm>
            <a:off x="-1588" y="948325"/>
            <a:ext cx="12192001" cy="105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1588" y="6289361"/>
            <a:ext cx="11767279" cy="90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文本框 1"/>
          <p:cNvSpPr txBox="1"/>
          <p:nvPr/>
        </p:nvSpPr>
        <p:spPr>
          <a:xfrm>
            <a:off x="556260" y="1536700"/>
            <a:ext cx="8047990" cy="706755"/>
          </a:xfrm>
          <a:prstGeom prst="rect">
            <a:avLst/>
          </a:prstGeom>
          <a:noFill/>
        </p:spPr>
        <p:txBody>
          <a:bodyPr wrap="square" rtlCol="0" anchor="t">
            <a:spAutoFit/>
          </a:bodyPr>
          <a:p>
            <a:r>
              <a:rPr lang="zh-CN" altLang="en-US" sz="20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Comment </a:t>
            </a:r>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rPr>
              <a:t>对象是一个特殊类型的 NavigableString 对象，其输出的内容不包括注释符号。</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50545" y="3103880"/>
            <a:ext cx="7254240" cy="2506980"/>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2965" y="1803491"/>
            <a:ext cx="2765774" cy="3630079"/>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txBox="1"/>
          <p:nvPr/>
        </p:nvSpPr>
        <p:spPr bwMode="gray">
          <a:xfrm>
            <a:off x="550371"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BeautifulSoup</a:t>
            </a:r>
            <a:endParaRPr lang="zh-CN" altLang="en-US">
              <a:ea typeface="微软雅黑" panose="020B0503020204020204" pitchFamily="34" charset="-122"/>
              <a:sym typeface="+mn-ea"/>
            </a:endParaRPr>
          </a:p>
        </p:txBody>
      </p:sp>
      <p:sp>
        <p:nvSpPr>
          <p:cNvPr id="35" name="矩形 34"/>
          <p:cNvSpPr/>
          <p:nvPr/>
        </p:nvSpPr>
        <p:spPr>
          <a:xfrm>
            <a:off x="-1588" y="948325"/>
            <a:ext cx="12192001" cy="105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1588" y="6289361"/>
            <a:ext cx="11767279" cy="90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2" name="图片 71"/>
          <p:cNvPicPr>
            <a:picLocks noChangeAspect="1"/>
          </p:cNvPicPr>
          <p:nvPr/>
        </p:nvPicPr>
        <p:blipFill rotWithShape="1">
          <a:blip r:embed="rId1">
            <a:extLst>
              <a:ext uri="{BEBA8EAE-BF5A-486C-A8C5-ECC9F3942E4B}">
                <a14:imgProps xmlns:a14="http://schemas.microsoft.com/office/drawing/2010/main">
                  <a14:imgLayer r:embed="rId2">
                    <a14:imgEffect>
                      <a14:backgroundRemoval t="16500" b="97000" l="7500" r="96000"/>
                    </a14:imgEffect>
                  </a14:imgLayer>
                </a14:imgProps>
              </a:ext>
              <a:ext uri="{28A0092B-C50C-407E-A947-70E740481C1C}">
                <a14:useLocalDpi xmlns:a14="http://schemas.microsoft.com/office/drawing/2010/main" val="0"/>
              </a:ext>
            </a:extLst>
          </a:blip>
          <a:srcRect t="11517" b="12099"/>
          <a:stretch>
            <a:fillRect/>
          </a:stretch>
        </p:blipFill>
        <p:spPr>
          <a:xfrm flipH="1">
            <a:off x="8467832" y="1802809"/>
            <a:ext cx="3604565" cy="3737912"/>
          </a:xfrm>
          <a:prstGeom prst="rect">
            <a:avLst/>
          </a:prstGeom>
        </p:spPr>
      </p:pic>
      <p:sp>
        <p:nvSpPr>
          <p:cNvPr id="2" name="文本框 1"/>
          <p:cNvSpPr txBox="1"/>
          <p:nvPr/>
        </p:nvSpPr>
        <p:spPr>
          <a:xfrm>
            <a:off x="556260" y="1536700"/>
            <a:ext cx="8047990" cy="1014730"/>
          </a:xfrm>
          <a:prstGeom prst="rect">
            <a:avLst/>
          </a:prstGeom>
          <a:noFill/>
        </p:spPr>
        <p:txBody>
          <a:bodyPr wrap="square" rtlCol="0" anchor="t">
            <a:spAutoFit/>
          </a:bodyPr>
          <a:p>
            <a:r>
              <a:rPr lang="zh-CN" altLang="en-US" sz="20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BeautifulSoup</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对象表示的是一个文档的内容。大部分时候，可以把它当作 Tag 对象，是一个特殊的 Tag，我们可以分别获取它的类型，名称，以及属性，例如：</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556260" y="3157855"/>
            <a:ext cx="3718560" cy="230886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58907" y="2667000"/>
            <a:ext cx="3264928" cy="1152357"/>
          </a:xfrm>
          <a:prstGeom prst="rect">
            <a:avLst/>
          </a:prstGeom>
          <a:solidFill>
            <a:srgbClr val="F0291F"/>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a:latin typeface="Arial" panose="020B0604020202020204" pitchFamily="34" charset="0"/>
                <a:ea typeface="微软雅黑" panose="020B0503020204020204" pitchFamily="34" charset="-122"/>
              </a:rPr>
              <a:t>使用流程：</a:t>
            </a:r>
            <a:endParaRPr>
              <a:latin typeface="Arial" panose="020B0604020202020204" pitchFamily="34" charset="0"/>
              <a:ea typeface="微软雅黑" panose="020B0503020204020204" pitchFamily="34" charset="-122"/>
            </a:endParaRPr>
          </a:p>
        </p:txBody>
      </p:sp>
      <p:sp>
        <p:nvSpPr>
          <p:cNvPr id="19" name="矩形 18"/>
          <p:cNvSpPr/>
          <p:nvPr/>
        </p:nvSpPr>
        <p:spPr>
          <a:xfrm>
            <a:off x="4270793" y="1640615"/>
            <a:ext cx="7324879" cy="3830955"/>
          </a:xfrm>
          <a:prstGeom prst="rect">
            <a:avLst/>
          </a:prstGeom>
        </p:spPr>
        <p:txBody>
          <a:bodyPr wrap="square">
            <a:spAutoFit/>
          </a:bodyPr>
          <a:lstStyle/>
          <a:p>
            <a:pPr>
              <a:lnSpc>
                <a:spcPct val="150000"/>
              </a:lnSpc>
            </a:pPr>
            <a:r>
              <a:rPr lang="zh-CN" altLang="en-US" sz="1800" dirty="0">
                <a:latin typeface="Arial" panose="020B0604020202020204" pitchFamily="34" charset="0"/>
                <a:ea typeface="微软雅黑" panose="020B0503020204020204" pitchFamily="34" charset="-122"/>
              </a:rPr>
              <a:t>导包：from bs4 import BeautifulSoup</a:t>
            </a:r>
            <a:endParaRPr lang="zh-CN" altLang="en-US" sz="1800" dirty="0">
              <a:latin typeface="Arial" panose="020B0604020202020204" pitchFamily="34" charset="0"/>
              <a:ea typeface="微软雅黑" panose="020B0503020204020204" pitchFamily="34" charset="-122"/>
            </a:endParaRPr>
          </a:p>
          <a:p>
            <a:pPr>
              <a:lnSpc>
                <a:spcPct val="150000"/>
              </a:lnSpc>
            </a:pPr>
            <a:r>
              <a:rPr lang="zh-CN" altLang="en-US" sz="1800" dirty="0">
                <a:latin typeface="Arial" panose="020B0604020202020204" pitchFamily="34" charset="0"/>
                <a:ea typeface="微软雅黑" panose="020B0503020204020204" pitchFamily="34" charset="-122"/>
              </a:rPr>
              <a:t>    使用方式：可以将一个html文档，转化为</a:t>
            </a:r>
            <a:r>
              <a:rPr lang="zh-CN" altLang="en-US" sz="1800" dirty="0">
                <a:solidFill>
                  <a:schemeClr val="accent1"/>
                </a:solidFill>
                <a:latin typeface="Arial" panose="020B0604020202020204" pitchFamily="34" charset="0"/>
                <a:ea typeface="微软雅黑" panose="020B0503020204020204" pitchFamily="34" charset="-122"/>
              </a:rPr>
              <a:t>BeautifulSoup</a:t>
            </a:r>
            <a:r>
              <a:rPr lang="zh-CN" altLang="en-US" sz="1800" dirty="0">
                <a:latin typeface="Arial" panose="020B0604020202020204" pitchFamily="34" charset="0"/>
                <a:ea typeface="微软雅黑" panose="020B0503020204020204" pitchFamily="34" charset="-122"/>
              </a:rPr>
              <a:t>对象，然后通过对象的方法或者属性去查找指定的节点内容。</a:t>
            </a:r>
            <a:endParaRPr lang="zh-CN" altLang="en-US" sz="1800" dirty="0">
              <a:latin typeface="Arial" panose="020B0604020202020204" pitchFamily="34" charset="0"/>
              <a:ea typeface="微软雅黑" panose="020B0503020204020204" pitchFamily="34" charset="-122"/>
            </a:endParaRPr>
          </a:p>
          <a:p>
            <a:pPr>
              <a:lnSpc>
                <a:spcPct val="150000"/>
              </a:lnSpc>
            </a:pPr>
            <a:endParaRPr lang="zh-CN" altLang="en-US" sz="1800" dirty="0">
              <a:latin typeface="Arial" panose="020B0604020202020204" pitchFamily="34" charset="0"/>
              <a:ea typeface="微软雅黑" panose="020B0503020204020204" pitchFamily="34" charset="-122"/>
            </a:endParaRPr>
          </a:p>
          <a:p>
            <a:pPr>
              <a:lnSpc>
                <a:spcPct val="150000"/>
              </a:lnSpc>
            </a:pPr>
            <a:r>
              <a:rPr lang="en-US" altLang="zh-CN" sz="1800" dirty="0">
                <a:latin typeface="Arial" panose="020B0604020202020204" pitchFamily="34" charset="0"/>
                <a:ea typeface="微软雅黑" panose="020B0503020204020204" pitchFamily="34" charset="-122"/>
              </a:rPr>
              <a:t>       </a:t>
            </a:r>
            <a:r>
              <a:rPr lang="zh-CN" altLang="en-US" sz="1800" dirty="0">
                <a:latin typeface="Arial" panose="020B0604020202020204" pitchFamily="34" charset="0"/>
                <a:ea typeface="微软雅黑" panose="020B0503020204020204" pitchFamily="34" charset="-122"/>
              </a:rPr>
              <a:t>（1）转化本地文件：</a:t>
            </a:r>
            <a:endParaRPr lang="zh-CN" altLang="en-US" sz="1800" dirty="0">
              <a:latin typeface="Arial" panose="020B0604020202020204" pitchFamily="34" charset="0"/>
              <a:ea typeface="微软雅黑" panose="020B0503020204020204" pitchFamily="34" charset="-122"/>
            </a:endParaRPr>
          </a:p>
          <a:p>
            <a:pPr>
              <a:lnSpc>
                <a:spcPct val="150000"/>
              </a:lnSpc>
            </a:pPr>
            <a:r>
              <a:rPr lang="zh-CN" altLang="en-US" sz="1800" dirty="0">
                <a:latin typeface="Arial" panose="020B0604020202020204" pitchFamily="34" charset="0"/>
                <a:ea typeface="微软雅黑" panose="020B0503020204020204" pitchFamily="34" charset="-122"/>
              </a:rPr>
              <a:t>           </a:t>
            </a:r>
            <a:r>
              <a:rPr lang="zh-CN" altLang="en-US" sz="1800" dirty="0">
                <a:solidFill>
                  <a:srgbClr val="3E8DDD"/>
                </a:solidFill>
                <a:latin typeface="Arial" panose="020B0604020202020204" pitchFamily="34" charset="0"/>
                <a:ea typeface="微软雅黑" panose="020B0503020204020204" pitchFamily="34" charset="-122"/>
              </a:rPr>
              <a:t>  - soup = BeautifulSoup(open('本地文件'), 'lxml')</a:t>
            </a:r>
            <a:endParaRPr lang="zh-CN" altLang="en-US" sz="1800" dirty="0">
              <a:solidFill>
                <a:srgbClr val="3E8DDD"/>
              </a:solidFill>
              <a:latin typeface="Arial" panose="020B0604020202020204" pitchFamily="34" charset="0"/>
              <a:ea typeface="微软雅黑" panose="020B0503020204020204" pitchFamily="34" charset="-122"/>
            </a:endParaRPr>
          </a:p>
          <a:p>
            <a:pPr>
              <a:lnSpc>
                <a:spcPct val="150000"/>
              </a:lnSpc>
            </a:pPr>
            <a:r>
              <a:rPr lang="zh-CN" altLang="en-US" sz="1800" dirty="0">
                <a:latin typeface="Arial" panose="020B0604020202020204" pitchFamily="34" charset="0"/>
                <a:ea typeface="微软雅黑" panose="020B0503020204020204" pitchFamily="34" charset="-122"/>
              </a:rPr>
              <a:t>        （2）转化网络文件：</a:t>
            </a:r>
            <a:endParaRPr lang="zh-CN" altLang="en-US" sz="1800" dirty="0">
              <a:latin typeface="Arial" panose="020B0604020202020204" pitchFamily="34" charset="0"/>
              <a:ea typeface="微软雅黑" panose="020B0503020204020204" pitchFamily="34" charset="-122"/>
            </a:endParaRPr>
          </a:p>
          <a:p>
            <a:pPr>
              <a:lnSpc>
                <a:spcPct val="150000"/>
              </a:lnSpc>
            </a:pPr>
            <a:r>
              <a:rPr lang="zh-CN" altLang="en-US" sz="1800" dirty="0">
                <a:latin typeface="Arial" panose="020B0604020202020204" pitchFamily="34" charset="0"/>
                <a:ea typeface="微软雅黑" panose="020B0503020204020204" pitchFamily="34" charset="-122"/>
              </a:rPr>
              <a:t>           </a:t>
            </a:r>
            <a:r>
              <a:rPr lang="zh-CN" altLang="en-US" sz="1800" dirty="0">
                <a:solidFill>
                  <a:srgbClr val="3E8DDD"/>
                </a:solidFill>
                <a:latin typeface="Arial" panose="020B0604020202020204" pitchFamily="34" charset="0"/>
                <a:ea typeface="微软雅黑" panose="020B0503020204020204" pitchFamily="34" charset="-122"/>
              </a:rPr>
              <a:t>  - soup = BeautifulSoup('字符串类型或者字节类型', 'lxml')</a:t>
            </a:r>
            <a:endParaRPr lang="zh-CN" altLang="en-US" sz="1800" dirty="0">
              <a:latin typeface="Arial" panose="020B0604020202020204" pitchFamily="34" charset="0"/>
              <a:ea typeface="微软雅黑" panose="020B0503020204020204" pitchFamily="34" charset="-122"/>
            </a:endParaRPr>
          </a:p>
          <a:p>
            <a:pPr>
              <a:lnSpc>
                <a:spcPct val="150000"/>
              </a:lnSpc>
            </a:pPr>
            <a:r>
              <a:rPr lang="zh-CN" altLang="en-US" sz="1800" dirty="0">
                <a:latin typeface="Arial" panose="020B0604020202020204" pitchFamily="34" charset="0"/>
                <a:ea typeface="微软雅黑" panose="020B0503020204020204" pitchFamily="34" charset="-122"/>
              </a:rPr>
              <a:t>        （3）打印soup对象显示内容为html文件中的内容</a:t>
            </a:r>
            <a:endParaRPr lang="zh-CN" altLang="en-US" sz="1800" dirty="0">
              <a:latin typeface="Arial" panose="020B0604020202020204" pitchFamily="34" charset="0"/>
              <a:ea typeface="微软雅黑" panose="020B0503020204020204" pitchFamily="34" charset="-122"/>
            </a:endParaRPr>
          </a:p>
        </p:txBody>
      </p:sp>
      <p:sp>
        <p:nvSpPr>
          <p:cNvPr id="21"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BeautifulSoup</a:t>
            </a:r>
            <a:endParaRPr lang="zh-CN" altLang="en-US" dirty="0">
              <a:ea typeface="微软雅黑" panose="020B0503020204020204" pitchFamily="34" charset="-122"/>
            </a:endParaRPr>
          </a:p>
        </p:txBody>
      </p:sp>
      <p:cxnSp>
        <p:nvCxnSpPr>
          <p:cNvPr id="22" name="直接连接符 21"/>
          <p:cNvCxnSpPr/>
          <p:nvPr/>
        </p:nvCxnSpPr>
        <p:spPr>
          <a:xfrm>
            <a:off x="458907" y="4114800"/>
            <a:ext cx="3264928" cy="0"/>
          </a:xfrm>
          <a:prstGeom prst="line">
            <a:avLst/>
          </a:prstGeom>
          <a:ln w="57150">
            <a:solidFill>
              <a:srgbClr val="F0291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880696" y="2321335"/>
            <a:ext cx="1" cy="30042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037561" y="1329982"/>
            <a:ext cx="7791824" cy="4891314"/>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63804" y="4410244"/>
            <a:ext cx="855133" cy="855133"/>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4443" y="2175251"/>
            <a:ext cx="2992582" cy="59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idx="4294967295"/>
          </p:nvPr>
        </p:nvSpPr>
        <p:spPr>
          <a:xfrm>
            <a:off x="382385" y="2253067"/>
            <a:ext cx="2676699" cy="520700"/>
          </a:xfrm>
          <a:prstGeom prst="rect">
            <a:avLst/>
          </a:prstGeom>
        </p:spPr>
        <p:txBody>
          <a:bodyPr/>
          <a:lstStyle/>
          <a:p>
            <a:r>
              <a:rPr lang="zh-CN" altLang="en-US" sz="2800" b="1" dirty="0">
                <a:solidFill>
                  <a:schemeClr val="bg1"/>
                </a:solidFill>
                <a:latin typeface="微软雅黑" panose="020B0503020204020204" pitchFamily="34" charset="-122"/>
                <a:ea typeface="微软雅黑" panose="020B0503020204020204" pitchFamily="34" charset="-122"/>
              </a:rPr>
              <a:t>基础巩固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531235" y="360680"/>
            <a:ext cx="8087995" cy="6097270"/>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24443" y="3009207"/>
            <a:ext cx="2992582" cy="0"/>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24443" y="3161607"/>
            <a:ext cx="2992582" cy="0"/>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746500" y="732155"/>
            <a:ext cx="7629525" cy="5077460"/>
          </a:xfrm>
          <a:prstGeom prst="rect">
            <a:avLst/>
          </a:prstGeom>
          <a:noFill/>
        </p:spPr>
        <p:txBody>
          <a:bodyPr wrap="square" rtlCol="0" anchor="t">
            <a:spAutoFit/>
          </a:bodyPr>
          <a:p>
            <a:r>
              <a:rPr lang="en-US" altLang="zh-CN"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（1）根据标签名查找</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soup.a   只能找到第一个符合要求的标签</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（2）获取属性</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soup.a.attrs  获取a所有的属性和属性值，返回一个字典</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soup.a.attrs['href']   获取href属性</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FontTx/>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soup.a['href']   也可简写为这种形式</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（3）获取内容</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soup.a.string</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soup.a.text</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soup.a.get_text()</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b="1" dirty="0" err="1" smtClean="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【注意】</a:t>
            </a: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如果标签还有标签，那么string获取到的结果为None，而其它两个，可以获取文本内容</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（4）find：找到第一个符合要求的标签</a:t>
            </a:r>
            <a:endPar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soup.find('a')  找到第一个符合要求的</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soup.find('a', title="xxx")</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soup.find('a', alt="xxx")</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soup.find('a', class_="xxx")</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soup.find('a', id="xxx")</a:t>
            </a:r>
            <a:endParaRPr lang="zh-CN" altLang="en-US"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24443" y="2175251"/>
            <a:ext cx="2992582" cy="5985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p:cNvSpPr>
            <a:spLocks noGrp="1"/>
          </p:cNvSpPr>
          <p:nvPr>
            <p:ph type="title" idx="4294967295"/>
          </p:nvPr>
        </p:nvSpPr>
        <p:spPr>
          <a:xfrm>
            <a:off x="382385" y="2253067"/>
            <a:ext cx="2676699" cy="520700"/>
          </a:xfrm>
          <a:prstGeom prst="rect">
            <a:avLst/>
          </a:prstGeom>
        </p:spPr>
        <p:txBody>
          <a:bodyPr/>
          <a:lstStyle/>
          <a:p>
            <a:r>
              <a:rPr lang="zh-CN" altLang="en-US" sz="2800" b="1" dirty="0">
                <a:solidFill>
                  <a:schemeClr val="bg1"/>
                </a:solidFill>
                <a:latin typeface="微软雅黑" panose="020B0503020204020204" pitchFamily="34" charset="-122"/>
                <a:ea typeface="微软雅黑" panose="020B0503020204020204" pitchFamily="34" charset="-122"/>
              </a:rPr>
              <a:t>基础巩固</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367405" y="360680"/>
            <a:ext cx="8423910" cy="6097270"/>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224443" y="3009207"/>
            <a:ext cx="2992582" cy="0"/>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24443" y="3161607"/>
            <a:ext cx="2992582" cy="0"/>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510280" y="732155"/>
            <a:ext cx="8093075" cy="4739005"/>
          </a:xfrm>
          <a:prstGeom prst="rect">
            <a:avLst/>
          </a:prstGeom>
          <a:noFill/>
        </p:spPr>
        <p:txBody>
          <a:bodyPr wrap="square" rtlCol="0" anchor="t">
            <a:spAutoFit/>
          </a:bodyPr>
          <a:p>
            <a:pPr>
              <a:lnSpc>
                <a:spcPct val="140000"/>
              </a:lnSpc>
            </a:pPr>
            <a:r>
              <a:rPr lang="en-US" altLang="zh-CN"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（5）find_all：找到所有符合要求的标签</a:t>
            </a:r>
            <a:endPar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soup.find_all('a')</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soup.find_all(['a','b']) 找到所有的a和b标签</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 soup.find_all('a', limit=2)  限制前两个</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（6）根据选择器选择指定的内容</a:t>
            </a:r>
            <a:endPar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select:soup.select('#feng')</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 常见的选择器：标签选择器(a)、类选择器(.)、id选择器(#)、层级选择器</a:t>
            </a:r>
            <a:endPar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 层级选择器：</a:t>
            </a:r>
            <a:endPar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div .dudu #lala .meme .xixi  下面好多级</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40000"/>
              </a:lnSpc>
            </a:pPr>
            <a:r>
              <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                div &gt; p &gt; a &gt; .lala          只能是下面一级</a:t>
            </a:r>
            <a:endParaRPr sz="1800"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40000"/>
              </a:lnSpc>
            </a:pP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b="1" dirty="0" err="1" smtClean="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【注意】</a:t>
            </a:r>
            <a:r>
              <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select选择器返回永远是列表，需要通过下标提取指定的对象</a:t>
            </a:r>
            <a:endParaRPr sz="18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30361" y="1264674"/>
            <a:ext cx="8288593" cy="432865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综合案例</a:t>
            </a:r>
            <a:r>
              <a:rPr lang="en-US" altLang="zh-CN" sz="4000" dirty="0"/>
              <a:t>1</a:t>
            </a:r>
            <a:endParaRPr lang="en-US" altLang="zh-CN"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262999"/>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BS4</a:t>
            </a:r>
            <a:endPar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t="4317" b="9584"/>
          <a:stretch>
            <a:fillRect/>
          </a:stretch>
        </p:blipFill>
        <p:spPr>
          <a:xfrm>
            <a:off x="6280484" y="1583138"/>
            <a:ext cx="4934971" cy="3288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2485" y="1014095"/>
            <a:ext cx="10792460" cy="5721985"/>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457200" indent="-457200">
              <a:lnSpc>
                <a:spcPct val="150000"/>
              </a:lnSpc>
              <a:buFont typeface="+mj-lt"/>
              <a:buAutoNum type="arabicPeriod"/>
            </a:pPr>
            <a:endParaRPr lang="en-US" altLang="zh-CN" sz="2400" dirty="0" err="1">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algn="ct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项目需求</a:t>
            </a:r>
            <a:endParaRPr lang="zh-CN" altLang="en-US" sz="32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797425" y="1006475"/>
            <a:ext cx="2578735" cy="784860"/>
            <a:chOff x="4403259" y="1248230"/>
            <a:chExt cx="3368480" cy="970792"/>
          </a:xfrm>
        </p:grpSpPr>
        <p:sp>
          <p:nvSpPr>
            <p:cNvPr id="7" name="矩形 6"/>
            <p:cNvSpPr/>
            <p:nvPr/>
          </p:nvSpPr>
          <p:spPr>
            <a:xfrm>
              <a:off x="4404425" y="2023407"/>
              <a:ext cx="3367314" cy="195615"/>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03259" y="1248230"/>
              <a:ext cx="3367314" cy="775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需求</a:t>
              </a:r>
              <a:endParaRPr lang="zh-CN" altLang="en-US" sz="2800" b="1" dirty="0">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52267" y="981181"/>
            <a:ext cx="652249" cy="652249"/>
          </a:xfrm>
          <a:prstGeom prst="rect">
            <a:avLst/>
          </a:prstGeom>
        </p:spPr>
      </p:pic>
      <p:sp>
        <p:nvSpPr>
          <p:cNvPr id="10" name="矩形 9"/>
          <p:cNvSpPr/>
          <p:nvPr/>
        </p:nvSpPr>
        <p:spPr>
          <a:xfrm>
            <a:off x="4939465" y="6575806"/>
            <a:ext cx="2578112" cy="160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56335" y="2101215"/>
            <a:ext cx="10008235" cy="922020"/>
          </a:xfrm>
          <a:prstGeom prst="rect">
            <a:avLst/>
          </a:prstGeom>
          <a:noFill/>
        </p:spPr>
        <p:txBody>
          <a:bodyPr wrap="square" rtlCol="0" anchor="t">
            <a:spAutoFit/>
          </a:bodyPr>
          <a:p>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需求：使用bs4实现将诗词名句网站中三国演义小说的每一章的内容爬去到本地磁盘进行存储</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http://www.shicimingju.com/book/sanguoyanyi.html</a:t>
            </a:r>
            <a:endParaRPr lang="zh-CN" altLang="en-US" sz="1800"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1163320" y="3081655"/>
            <a:ext cx="5870575" cy="3130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pic>
        <p:nvPicPr>
          <p:cNvPr id="2" name="图片 1"/>
          <p:cNvPicPr>
            <a:picLocks noChangeAspect="1"/>
          </p:cNvPicPr>
          <p:nvPr/>
        </p:nvPicPr>
        <p:blipFill>
          <a:blip r:embed="rId5"/>
          <a:stretch>
            <a:fillRect/>
          </a:stretch>
        </p:blipFill>
        <p:spPr>
          <a:xfrm>
            <a:off x="1257018" y="1701900"/>
            <a:ext cx="9083040" cy="397764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sym typeface="+mn-ea"/>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pic>
        <p:nvPicPr>
          <p:cNvPr id="6" name="图片 5"/>
          <p:cNvPicPr>
            <a:picLocks noChangeAspect="1"/>
          </p:cNvPicPr>
          <p:nvPr/>
        </p:nvPicPr>
        <p:blipFill>
          <a:blip r:embed="rId5"/>
          <a:stretch>
            <a:fillRect/>
          </a:stretch>
        </p:blipFill>
        <p:spPr>
          <a:xfrm>
            <a:off x="1635907" y="1490822"/>
            <a:ext cx="7038340" cy="4732020"/>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30361" y="1264674"/>
            <a:ext cx="8288593" cy="4328651"/>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t>综合案例</a:t>
            </a:r>
            <a:r>
              <a:rPr lang="en-US" altLang="zh-CN" sz="4000" dirty="0"/>
              <a:t>2</a:t>
            </a:r>
            <a:endParaRPr lang="en-US" altLang="zh-CN" sz="4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32485" y="1014095"/>
            <a:ext cx="10792460" cy="5721985"/>
          </a:xfrm>
          <a:prstGeom prst="rect">
            <a:avLst/>
          </a:prstGeom>
          <a:no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457200" indent="-457200">
              <a:lnSpc>
                <a:spcPct val="150000"/>
              </a:lnSpc>
              <a:buFont typeface="+mj-lt"/>
              <a:buAutoNum type="arabicPeriod"/>
            </a:pPr>
            <a:endParaRPr lang="en-US" altLang="zh-CN" sz="2400" dirty="0" err="1">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indent="0">
              <a:lnSpc>
                <a:spcPct val="150000"/>
              </a:lnSpc>
              <a:buFont typeface="+mj-lt"/>
              <a:buNone/>
            </a:pPr>
            <a:endParaRPr lang="zh-CN" altLang="en-US" sz="2400" dirty="0">
              <a:solidFill>
                <a:srgbClr val="E2231A"/>
              </a:solidFill>
              <a:latin typeface="微软雅黑" panose="020B0503020204020204" pitchFamily="34" charset="-122"/>
              <a:ea typeface="微软雅黑" panose="020B0503020204020204" pitchFamily="34" charset="-122"/>
            </a:endParaRPr>
          </a:p>
          <a:p>
            <a:pPr algn="ct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 name="标题 2"/>
          <p:cNvSpPr>
            <a:spLocks noGrp="1"/>
          </p:cNvSpPr>
          <p:nvPr>
            <p:ph type="title"/>
          </p:nvPr>
        </p:nvSpPr>
        <p:spPr/>
        <p:txBody>
          <a:bodyPr/>
          <a:lstStyle/>
          <a:p>
            <a:r>
              <a:rPr lang="zh-CN" altLang="en-US" sz="3200" dirty="0">
                <a:latin typeface="微软雅黑" panose="020B0503020204020204" pitchFamily="34" charset="-122"/>
                <a:ea typeface="微软雅黑" panose="020B0503020204020204" pitchFamily="34" charset="-122"/>
              </a:rPr>
              <a:t>项目需求</a:t>
            </a:r>
            <a:endParaRPr lang="zh-CN" altLang="en-US" sz="32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4797425" y="1006475"/>
            <a:ext cx="2578735" cy="784860"/>
            <a:chOff x="4403259" y="1248230"/>
            <a:chExt cx="3368480" cy="970792"/>
          </a:xfrm>
        </p:grpSpPr>
        <p:sp>
          <p:nvSpPr>
            <p:cNvPr id="7" name="矩形 6"/>
            <p:cNvSpPr/>
            <p:nvPr/>
          </p:nvSpPr>
          <p:spPr>
            <a:xfrm>
              <a:off x="4404425" y="2023407"/>
              <a:ext cx="3367314" cy="195615"/>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403259" y="1248230"/>
              <a:ext cx="3367314" cy="775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需求</a:t>
              </a:r>
              <a:endParaRPr lang="zh-CN" altLang="en-US" sz="2800" b="1" dirty="0">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52267" y="981181"/>
            <a:ext cx="652249" cy="652249"/>
          </a:xfrm>
          <a:prstGeom prst="rect">
            <a:avLst/>
          </a:prstGeom>
        </p:spPr>
      </p:pic>
      <p:sp>
        <p:nvSpPr>
          <p:cNvPr id="10" name="矩形 9"/>
          <p:cNvSpPr/>
          <p:nvPr/>
        </p:nvSpPr>
        <p:spPr>
          <a:xfrm>
            <a:off x="4939465" y="6575806"/>
            <a:ext cx="2578112" cy="1600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56335" y="2101215"/>
            <a:ext cx="10008235" cy="922020"/>
          </a:xfrm>
          <a:prstGeom prst="rect">
            <a:avLst/>
          </a:prstGeom>
          <a:noFill/>
        </p:spPr>
        <p:txBody>
          <a:bodyPr wrap="square" rtlCol="0" anchor="t">
            <a:spAutoFit/>
          </a:bodyPr>
          <a:p>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需求：使用bs4下载优美图库中的图片</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https://www.umei.cc/weimeitupian/</a:t>
            </a:r>
            <a:endParaRPr lang="zh-CN" altLang="en-US" sz="1800"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1156335" y="3171190"/>
            <a:ext cx="5788025" cy="3257550"/>
          </a:xfrm>
          <a:prstGeom prst="rect">
            <a:avLst/>
          </a:prstGeom>
        </p:spPr>
      </p:pic>
      <p:sp>
        <p:nvSpPr>
          <p:cNvPr id="4" name="文本框 3"/>
          <p:cNvSpPr txBox="1"/>
          <p:nvPr/>
        </p:nvSpPr>
        <p:spPr>
          <a:xfrm>
            <a:off x="7326630" y="2101215"/>
            <a:ext cx="4298315" cy="2584450"/>
          </a:xfrm>
          <a:prstGeom prst="rect">
            <a:avLst/>
          </a:prstGeom>
          <a:noFill/>
        </p:spPr>
        <p:txBody>
          <a:bodyPr wrap="square" rtlCol="0" anchor="t">
            <a:spAutoFit/>
          </a:bodyPr>
          <a:p>
            <a:pPr>
              <a:lnSpc>
                <a:spcPct val="150000"/>
              </a:lnSpc>
            </a:pP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项目开发思路：</a:t>
            </a: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1.拿到主页面的源代码. 然后提取到子页面的链接地址, href</a:t>
            </a: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2.通过href拿到子页面的内容. 从子页面中找到图片的下载地址 img -&gt; src</a:t>
            </a: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rPr>
              <a:t>3.下载图片</a:t>
            </a:r>
            <a:endParaRPr lang="zh-CN" altLang="en-US" sz="1800" dirty="0" err="1" smtClean="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491" y="1271419"/>
            <a:ext cx="11267480" cy="5277758"/>
            <a:chOff x="2375944" y="1506398"/>
            <a:chExt cx="7147584" cy="3773488"/>
          </a:xfrm>
        </p:grpSpPr>
        <p:sp>
          <p:nvSpPr>
            <p:cNvPr id="18" name="MH_Other_1"/>
            <p:cNvSpPr/>
            <p:nvPr>
              <p:custDataLst>
                <p:tags r:id="rId1"/>
              </p:custDataLst>
            </p:nvPr>
          </p:nvSpPr>
          <p:spPr>
            <a:xfrm>
              <a:off x="2381754" y="2767013"/>
              <a:ext cx="293687"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MH_Other_3"/>
            <p:cNvSpPr/>
            <p:nvPr>
              <p:custDataLst>
                <p:tags r:id="rId2"/>
              </p:custDataLst>
            </p:nvPr>
          </p:nvSpPr>
          <p:spPr>
            <a:xfrm>
              <a:off x="2375944" y="1506398"/>
              <a:ext cx="7147584" cy="3773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6" name="MH_SubTitle_1"/>
            <p:cNvSpPr/>
            <p:nvPr>
              <p:custDataLst>
                <p:tags r:id="rId3"/>
              </p:custDataLst>
            </p:nvPr>
          </p:nvSpPr>
          <p:spPr>
            <a:xfrm>
              <a:off x="8100463" y="2570880"/>
              <a:ext cx="1423065"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3078" name="MH_Text_1"/>
            <p:cNvSpPr>
              <a:spLocks noChangeArrowheads="1"/>
            </p:cNvSpPr>
            <p:nvPr>
              <p:custDataLst>
                <p:tags r:id="rId4"/>
              </p:custDataLst>
            </p:nvPr>
          </p:nvSpPr>
          <p:spPr bwMode="auto">
            <a:xfrm>
              <a:off x="2746375" y="2724150"/>
              <a:ext cx="4324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a:lnSpc>
                  <a:spcPct val="140000"/>
                </a:lnSpc>
                <a:spcBef>
                  <a:spcPts val="600"/>
                </a:spcBef>
                <a:defRPr/>
              </a:pPr>
              <a:endParaRPr lang="en-US" altLang="zh-CN" sz="1400" dirty="0">
                <a:latin typeface="+mn-lt"/>
                <a:ea typeface="微软雅黑" panose="020B0503020204020204" pitchFamily="34" charset="-122"/>
              </a:endParaRPr>
            </a:p>
          </p:txBody>
        </p:sp>
      </p:grpSp>
      <p:sp>
        <p:nvSpPr>
          <p:cNvPr id="3079" name="MH_PageTitle"/>
          <p:cNvSpPr>
            <a:spLocks noGrp="1"/>
          </p:cNvSpPr>
          <p:nvPr>
            <p:ph type="title"/>
            <p:custDataLst>
              <p:tags r:id="rId5"/>
            </p:custDataLst>
          </p:nvPr>
        </p:nvSpPr>
        <p:spPr>
          <a:prstGeom prst="rect">
            <a:avLst/>
          </a:prstGeom>
        </p:spPr>
        <p:txBody>
          <a:bodyPr/>
          <a:lstStyle/>
          <a:p>
            <a:r>
              <a:rPr lang="zh-CN" altLang="en-US">
                <a:latin typeface="微软雅黑" panose="020B0503020204020204" pitchFamily="34" charset="-122"/>
                <a:ea typeface="微软雅黑" panose="020B0503020204020204" pitchFamily="34" charset="-122"/>
                <a:sym typeface="+mn-ea"/>
              </a:rPr>
              <a:t>代码详情</a:t>
            </a:r>
            <a:endParaRPr lang="zh-CN" altLang="en-US" dirty="0">
              <a:ea typeface="微软雅黑" panose="020B0503020204020204" pitchFamily="34" charset="-122"/>
            </a:endParaRPr>
          </a:p>
        </p:txBody>
      </p:sp>
      <p:sp>
        <p:nvSpPr>
          <p:cNvPr id="9" name="KSO_Shape"/>
          <p:cNvSpPr/>
          <p:nvPr/>
        </p:nvSpPr>
        <p:spPr bwMode="auto">
          <a:xfrm>
            <a:off x="9470954" y="311229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862965" y="1939925"/>
            <a:ext cx="8442960" cy="420624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695" y="1106805"/>
            <a:ext cx="11267440" cy="5441950"/>
            <a:chOff x="2375944" y="1506398"/>
            <a:chExt cx="7147584" cy="3773488"/>
          </a:xfrm>
        </p:grpSpPr>
        <p:sp>
          <p:nvSpPr>
            <p:cNvPr id="18" name="MH_Other_1"/>
            <p:cNvSpPr/>
            <p:nvPr>
              <p:custDataLst>
                <p:tags r:id="rId1"/>
              </p:custDataLst>
            </p:nvPr>
          </p:nvSpPr>
          <p:spPr>
            <a:xfrm>
              <a:off x="2381754" y="2767013"/>
              <a:ext cx="293687"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MH_Other_3"/>
            <p:cNvSpPr/>
            <p:nvPr>
              <p:custDataLst>
                <p:tags r:id="rId2"/>
              </p:custDataLst>
            </p:nvPr>
          </p:nvSpPr>
          <p:spPr>
            <a:xfrm>
              <a:off x="2375944" y="1506398"/>
              <a:ext cx="7147584" cy="3773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6" name="MH_SubTitle_1"/>
            <p:cNvSpPr/>
            <p:nvPr>
              <p:custDataLst>
                <p:tags r:id="rId3"/>
              </p:custDataLst>
            </p:nvPr>
          </p:nvSpPr>
          <p:spPr>
            <a:xfrm>
              <a:off x="8100463" y="2570880"/>
              <a:ext cx="1423065"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3078" name="MH_Text_1"/>
            <p:cNvSpPr>
              <a:spLocks noChangeArrowheads="1"/>
            </p:cNvSpPr>
            <p:nvPr>
              <p:custDataLst>
                <p:tags r:id="rId4"/>
              </p:custDataLst>
            </p:nvPr>
          </p:nvSpPr>
          <p:spPr bwMode="auto">
            <a:xfrm>
              <a:off x="2746375" y="2724150"/>
              <a:ext cx="4324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a:lnSpc>
                  <a:spcPct val="140000"/>
                </a:lnSpc>
                <a:spcBef>
                  <a:spcPts val="600"/>
                </a:spcBef>
                <a:defRPr/>
              </a:pPr>
              <a:endParaRPr lang="en-US" altLang="zh-CN" sz="1400" dirty="0">
                <a:latin typeface="+mn-lt"/>
                <a:ea typeface="微软雅黑" panose="020B0503020204020204" pitchFamily="34" charset="-122"/>
              </a:endParaRPr>
            </a:p>
          </p:txBody>
        </p:sp>
      </p:grpSp>
      <p:sp>
        <p:nvSpPr>
          <p:cNvPr id="3079" name="MH_PageTitle"/>
          <p:cNvSpPr>
            <a:spLocks noGrp="1"/>
          </p:cNvSpPr>
          <p:nvPr>
            <p:ph type="title"/>
            <p:custDataLst>
              <p:tags r:id="rId5"/>
            </p:custDataLst>
          </p:nvPr>
        </p:nvSpPr>
        <p:spPr>
          <a:prstGeom prst="rect">
            <a:avLst/>
          </a:prstGeom>
        </p:spPr>
        <p:txBody>
          <a:bodyPr/>
          <a:lstStyle/>
          <a:p>
            <a:r>
              <a:rPr lang="zh-CN" altLang="en-US">
                <a:latin typeface="微软雅黑" panose="020B0503020204020204" pitchFamily="34" charset="-122"/>
                <a:ea typeface="微软雅黑" panose="020B0503020204020204" pitchFamily="34" charset="-122"/>
                <a:sym typeface="+mn-ea"/>
              </a:rPr>
              <a:t>代码详情</a:t>
            </a:r>
            <a:endParaRPr lang="zh-CN" altLang="en-US" dirty="0">
              <a:ea typeface="微软雅黑" panose="020B0503020204020204" pitchFamily="34" charset="-122"/>
            </a:endParaRPr>
          </a:p>
        </p:txBody>
      </p:sp>
      <p:sp>
        <p:nvSpPr>
          <p:cNvPr id="9" name="KSO_Shape"/>
          <p:cNvSpPr/>
          <p:nvPr/>
        </p:nvSpPr>
        <p:spPr bwMode="auto">
          <a:xfrm>
            <a:off x="9470954" y="311229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pic>
        <p:nvPicPr>
          <p:cNvPr id="3" name="图片 2"/>
          <p:cNvPicPr>
            <a:picLocks noChangeAspect="1"/>
          </p:cNvPicPr>
          <p:nvPr/>
        </p:nvPicPr>
        <p:blipFill>
          <a:blip r:embed="rId6"/>
          <a:stretch>
            <a:fillRect/>
          </a:stretch>
        </p:blipFill>
        <p:spPr>
          <a:xfrm>
            <a:off x="810260" y="1280160"/>
            <a:ext cx="8173720" cy="517144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srcRect l="15550" t="-446" r="11850" b="446"/>
          <a:stretch>
            <a:fillRect/>
          </a:stretch>
        </p:blipFill>
        <p:spPr>
          <a:xfrm>
            <a:off x="6235907" y="1583138"/>
            <a:ext cx="4976735" cy="33589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r>
              <a:rPr lang="zh-CN" altLang="en-US" dirty="0">
                <a:ea typeface="微软雅黑" panose="020B0503020204020204" pitchFamily="34" charset="-122"/>
              </a:rPr>
              <a:t>为什么学习</a:t>
            </a:r>
            <a:r>
              <a:rPr altLang="zh-CN" dirty="0">
                <a:ea typeface="微软雅黑" panose="020B0503020204020204" pitchFamily="34" charset="-122"/>
              </a:rPr>
              <a:t>BS4</a:t>
            </a:r>
            <a:endParaRPr altLang="zh-CN" dirty="0">
              <a:ea typeface="微软雅黑" panose="020B0503020204020204" pitchFamily="34" charset="-122"/>
            </a:endParaRPr>
          </a:p>
        </p:txBody>
      </p:sp>
      <p:cxnSp>
        <p:nvCxnSpPr>
          <p:cNvPr id="29" name="直接连接符 28"/>
          <p:cNvCxnSpPr/>
          <p:nvPr/>
        </p:nvCxnSpPr>
        <p:spPr>
          <a:xfrm>
            <a:off x="0" y="1659465"/>
            <a:ext cx="12192000" cy="0"/>
          </a:xfrm>
          <a:prstGeom prst="line">
            <a:avLst/>
          </a:prstGeom>
          <a:ln w="13335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0" y="6333065"/>
            <a:ext cx="11853333" cy="0"/>
          </a:xfrm>
          <a:prstGeom prst="line">
            <a:avLst/>
          </a:prstGeom>
          <a:ln w="133350">
            <a:solidFill>
              <a:srgbClr val="E2231A"/>
            </a:solidFill>
          </a:ln>
        </p:spPr>
        <p:style>
          <a:lnRef idx="1">
            <a:schemeClr val="accent1"/>
          </a:lnRef>
          <a:fillRef idx="0">
            <a:schemeClr val="accent1"/>
          </a:fillRef>
          <a:effectRef idx="0">
            <a:schemeClr val="accent1"/>
          </a:effectRef>
          <a:fontRef idx="minor">
            <a:schemeClr val="tx1"/>
          </a:fontRef>
        </p:style>
      </p:cxnSp>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635" y="2493965"/>
            <a:ext cx="4654007" cy="3086892"/>
          </a:xfrm>
          <a:prstGeom prst="rect">
            <a:avLst/>
          </a:prstGeom>
        </p:spPr>
      </p:pic>
      <p:sp>
        <p:nvSpPr>
          <p:cNvPr id="2" name="文本框 1"/>
          <p:cNvSpPr txBox="1"/>
          <p:nvPr/>
        </p:nvSpPr>
        <p:spPr>
          <a:xfrm>
            <a:off x="5317490" y="2533650"/>
            <a:ext cx="6028055" cy="3046095"/>
          </a:xfrm>
          <a:prstGeom prst="rect">
            <a:avLst/>
          </a:prstGeom>
          <a:noFill/>
        </p:spPr>
        <p:txBody>
          <a:bodyPr wrap="square" rtlCol="0" anchor="t">
            <a:spAutoFit/>
          </a:bodyPr>
          <a:p>
            <a:pPr>
              <a:lnSpc>
                <a:spcPct val="16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众所周知python有着比较好的对于数据的的“亲和力”，是数据科学家十分喜爱的编程语言，其内置了许多其他的库，使操作起来有着诸多的便捷。</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60000"/>
              </a:lnSpc>
            </a:pPr>
            <a:r>
              <a:rPr lang="en-US" altLang="zh-CN"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BS4</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作为爬虫入门级的框架之一，它上手快捷，语句简单，思路好懂，是爬虫初学想很快看到一些实际效果的小伙伴学习使用的必学利器。</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282906" y="1583139"/>
            <a:ext cx="4923288" cy="32831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0" y="1985174"/>
            <a:ext cx="12192000" cy="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754239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sz="4000" dirty="0">
                <a:solidFill>
                  <a:srgbClr val="E2231A"/>
                </a:solidFill>
                <a:ea typeface="微软雅黑" panose="020B0503020204020204" pitchFamily="34" charset="-122"/>
              </a:rPr>
              <a:t>什么是</a:t>
            </a:r>
            <a:r>
              <a:rPr lang="en-US" altLang="zh-CN" sz="4000" dirty="0">
                <a:solidFill>
                  <a:srgbClr val="E2231A"/>
                </a:solidFill>
                <a:ea typeface="微软雅黑" panose="020B0503020204020204" pitchFamily="34" charset="-122"/>
              </a:rPr>
              <a:t>BS4</a:t>
            </a:r>
            <a:endParaRPr lang="en-US" altLang="zh-CN" sz="4000" dirty="0">
              <a:solidFill>
                <a:srgbClr val="E2231A"/>
              </a:solidFill>
              <a:ea typeface="微软雅黑" panose="020B0503020204020204" pitchFamily="34" charset="-122"/>
            </a:endParaRPr>
          </a:p>
        </p:txBody>
      </p:sp>
      <p:sp>
        <p:nvSpPr>
          <p:cNvPr id="9" name="矩形 8"/>
          <p:cNvSpPr/>
          <p:nvPr/>
        </p:nvSpPr>
        <p:spPr>
          <a:xfrm>
            <a:off x="1554158" y="1362239"/>
            <a:ext cx="1757372" cy="1050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32" y="2608108"/>
            <a:ext cx="1952167" cy="4237192"/>
          </a:xfrm>
          <a:prstGeom prst="rect">
            <a:avLst/>
          </a:prstGeom>
        </p:spPr>
      </p:pic>
      <p:sp>
        <p:nvSpPr>
          <p:cNvPr id="23" name="KSO_Shape"/>
          <p:cNvSpPr/>
          <p:nvPr/>
        </p:nvSpPr>
        <p:spPr bwMode="auto">
          <a:xfrm>
            <a:off x="1513527" y="1231114"/>
            <a:ext cx="1765838" cy="145756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2" name="文本框 1"/>
          <p:cNvSpPr txBox="1"/>
          <p:nvPr/>
        </p:nvSpPr>
        <p:spPr>
          <a:xfrm>
            <a:off x="3311525" y="2688590"/>
            <a:ext cx="8121650" cy="3415030"/>
          </a:xfrm>
          <a:prstGeom prst="rect">
            <a:avLst/>
          </a:prstGeom>
          <a:noFill/>
        </p:spPr>
        <p:txBody>
          <a:bodyPr wrap="square" rtlCol="0" anchor="t">
            <a:spAutoFit/>
          </a:bodyPr>
          <a:p>
            <a:pPr>
              <a:lnSpc>
                <a:spcPct val="18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BS4全称是</a:t>
            </a:r>
            <a:r>
              <a:rPr lang="zh-CN" altLang="en-US" sz="20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Beatiful Soup</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，它提供一些简单的、python式的函数用来处理导航、搜索、修改分析树等功能。它是一个工具箱，通过解析文档为</a:t>
            </a:r>
            <a:r>
              <a:rPr lang="en-US" altLang="zh-CN"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beau</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tiful Soup自动将输入文档转换为Unicode编码，输出文档转换为utf-8编码。你不需要考虑编码方式，除非文档没有指定一个编一下原始编码方式就可以了。</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937318"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828535"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841588"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86444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4152258"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en-US" altLang="zh-CN"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BS4</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302819" y="1583139"/>
            <a:ext cx="4912635" cy="32767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427977" y="1431527"/>
            <a:ext cx="9762112" cy="4954270"/>
          </a:xfrm>
          <a:prstGeom prst="rect">
            <a:avLst/>
          </a:prstGeom>
        </p:spPr>
        <p:txBody>
          <a:bodyPr wrap="square">
            <a:spAutoFit/>
          </a:bodyPr>
          <a:lstStyle/>
          <a:p>
            <a:r>
              <a:rPr sz="1800">
                <a:latin typeface="微软雅黑" panose="020B0503020204020204" pitchFamily="34" charset="-122"/>
                <a:ea typeface="微软雅黑" panose="020B0503020204020204" pitchFamily="34" charset="-122"/>
                <a:cs typeface="微软雅黑" panose="020B0503020204020204" pitchFamily="34" charset="-122"/>
              </a:rPr>
              <a:t>需要将pip源设置为国内源，阿里源、豆瓣源、网易源等</a:t>
            </a:r>
            <a:endParaRPr sz="1800">
              <a:latin typeface="微软雅黑" panose="020B0503020204020204" pitchFamily="34" charset="-122"/>
              <a:ea typeface="微软雅黑" panose="020B0503020204020204" pitchFamily="34" charset="-122"/>
              <a:cs typeface="微软雅黑" panose="020B0503020204020204" pitchFamily="34" charset="-122"/>
            </a:endParaRPr>
          </a:p>
          <a:p>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en-US"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windows</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800">
                <a:latin typeface="微软雅黑" panose="020B0503020204020204" pitchFamily="34" charset="-122"/>
                <a:ea typeface="微软雅黑" panose="020B0503020204020204" pitchFamily="34" charset="-122"/>
                <a:cs typeface="微软雅黑" panose="020B0503020204020204" pitchFamily="34" charset="-122"/>
              </a:rPr>
              <a:t>   </a:t>
            </a:r>
            <a:r>
              <a:rPr sz="1600">
                <a:latin typeface="微软雅黑" panose="020B0503020204020204" pitchFamily="34" charset="-122"/>
                <a:ea typeface="微软雅黑" panose="020B0503020204020204" pitchFamily="34" charset="-122"/>
                <a:cs typeface="微软雅黑" panose="020B0503020204020204" pitchFamily="34" charset="-122"/>
              </a:rPr>
              <a:t>（1）打开文件资源管理器(文件夹地址栏中)</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（2）地址栏上面输入 %appdata%</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（3）在这里面新建一个文件夹  pip</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（4）在pip文件夹里面新建一个文件叫做  pip.ini ,内容写如下即可</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[global]</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timeout = 6000</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index-url = https://mirrors.aliyun.com/pypi/simple/</a:t>
            </a:r>
            <a:endParaRPr sz="1600">
              <a:latin typeface="微软雅黑" panose="020B0503020204020204" pitchFamily="34" charset="-122"/>
              <a:ea typeface="微软雅黑" panose="020B0503020204020204" pitchFamily="34" charset="-122"/>
              <a:cs typeface="微软雅黑" panose="020B0503020204020204" pitchFamily="34" charset="-122"/>
            </a:endParaRPr>
          </a:p>
          <a:p>
            <a:pPr algn="l">
              <a:buClrTx/>
              <a:buSzTx/>
              <a:buNone/>
            </a:pPr>
            <a:r>
              <a:rPr sz="1600">
                <a:latin typeface="微软雅黑" panose="020B0503020204020204" pitchFamily="34" charset="-122"/>
                <a:ea typeface="微软雅黑" panose="020B0503020204020204" pitchFamily="34" charset="-122"/>
                <a:cs typeface="微软雅黑" panose="020B0503020204020204" pitchFamily="34" charset="-122"/>
              </a:rPr>
              <a:t>        trusted-host = mirrors.aliyun.com</a:t>
            </a:r>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800">
                <a:latin typeface="微软雅黑" panose="020B0503020204020204" pitchFamily="34" charset="-122"/>
                <a:ea typeface="微软雅黑" panose="020B0503020204020204" pitchFamily="34" charset="-122"/>
                <a:cs typeface="微软雅黑" panose="020B0503020204020204" pitchFamily="34" charset="-122"/>
              </a:rPr>
              <a:t> </a:t>
            </a:r>
            <a:r>
              <a:rPr lang="en-US" sz="1800">
                <a:latin typeface="微软雅黑" panose="020B0503020204020204" pitchFamily="34" charset="-122"/>
                <a:ea typeface="微软雅黑" panose="020B0503020204020204" pitchFamily="34" charset="-122"/>
                <a:cs typeface="微软雅黑" panose="020B0503020204020204" pitchFamily="34" charset="-122"/>
              </a:rPr>
              <a:t> </a:t>
            </a:r>
            <a:r>
              <a:rPr lang="en-US"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linux</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sz="1800">
                <a:latin typeface="微软雅黑" panose="020B0503020204020204" pitchFamily="34" charset="-122"/>
                <a:ea typeface="微软雅黑" panose="020B0503020204020204" pitchFamily="34" charset="-122"/>
                <a:cs typeface="微软雅黑" panose="020B0503020204020204" pitchFamily="34" charset="-122"/>
              </a:rPr>
              <a:t>    </a:t>
            </a:r>
            <a:r>
              <a:rPr sz="1600">
                <a:latin typeface="微软雅黑" panose="020B0503020204020204" pitchFamily="34" charset="-122"/>
                <a:ea typeface="微软雅黑" panose="020B0503020204020204" pitchFamily="34" charset="-122"/>
                <a:cs typeface="微软雅黑" panose="020B0503020204020204" pitchFamily="34" charset="-122"/>
              </a:rPr>
              <a:t>（1）cd ~</a:t>
            </a:r>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600">
                <a:latin typeface="微软雅黑" panose="020B0503020204020204" pitchFamily="34" charset="-122"/>
                <a:ea typeface="微软雅黑" panose="020B0503020204020204" pitchFamily="34" charset="-122"/>
                <a:cs typeface="微软雅黑" panose="020B0503020204020204" pitchFamily="34" charset="-122"/>
              </a:rPr>
              <a:t>    （2）mkdir ~/.pip</a:t>
            </a:r>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600">
                <a:latin typeface="微软雅黑" panose="020B0503020204020204" pitchFamily="34" charset="-122"/>
                <a:ea typeface="微软雅黑" panose="020B0503020204020204" pitchFamily="34" charset="-122"/>
                <a:cs typeface="微软雅黑" panose="020B0503020204020204" pitchFamily="34" charset="-122"/>
              </a:rPr>
              <a:t>    （3）vi ~/.pip/pip.conf</a:t>
            </a:r>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600">
                <a:latin typeface="微软雅黑" panose="020B0503020204020204" pitchFamily="34" charset="-122"/>
                <a:ea typeface="微软雅黑" panose="020B0503020204020204" pitchFamily="34" charset="-122"/>
                <a:cs typeface="微软雅黑" panose="020B0503020204020204" pitchFamily="34" charset="-122"/>
              </a:rPr>
              <a:t>    （4）编辑内容，和windows一模一样</a:t>
            </a:r>
            <a:endParaRPr sz="1600">
              <a:latin typeface="微软雅黑" panose="020B0503020204020204" pitchFamily="34" charset="-122"/>
              <a:ea typeface="微软雅黑" panose="020B0503020204020204" pitchFamily="34" charset="-122"/>
              <a:cs typeface="微软雅黑" panose="020B0503020204020204" pitchFamily="34" charset="-122"/>
            </a:endParaRPr>
          </a:p>
          <a:p>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800">
                <a:latin typeface="微软雅黑" panose="020B0503020204020204" pitchFamily="34" charset="-122"/>
                <a:ea typeface="微软雅黑" panose="020B0503020204020204" pitchFamily="34" charset="-122"/>
                <a:cs typeface="微软雅黑" panose="020B0503020204020204" pitchFamily="34" charset="-122"/>
              </a:rPr>
              <a:t>需要安装：</a:t>
            </a: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pip install bs4</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sz="1600">
                <a:latin typeface="微软雅黑" panose="020B0503020204020204" pitchFamily="34" charset="-122"/>
                <a:ea typeface="微软雅黑" panose="020B0503020204020204" pitchFamily="34" charset="-122"/>
                <a:cs typeface="微软雅黑" panose="020B0503020204020204" pitchFamily="34" charset="-122"/>
              </a:rPr>
              <a:t>     bs4在使用时候需要一个第三方库，把这个库也安装一下</a:t>
            </a:r>
            <a:endParaRPr sz="1600">
              <a:latin typeface="微软雅黑" panose="020B0503020204020204" pitchFamily="34" charset="-122"/>
              <a:ea typeface="微软雅黑" panose="020B0503020204020204" pitchFamily="34" charset="-122"/>
              <a:cs typeface="微软雅黑" panose="020B0503020204020204" pitchFamily="34" charset="-122"/>
            </a:endParaRPr>
          </a:p>
          <a:p>
            <a:r>
              <a:rPr sz="1600">
                <a:latin typeface="微软雅黑" panose="020B0503020204020204" pitchFamily="34" charset="-122"/>
                <a:ea typeface="微软雅黑" panose="020B0503020204020204" pitchFamily="34" charset="-122"/>
                <a:cs typeface="微软雅黑" panose="020B0503020204020204" pitchFamily="34" charset="-122"/>
              </a:rPr>
              <a:t>   </a:t>
            </a:r>
            <a:r>
              <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pip install lxml</a:t>
            </a:r>
            <a:endParaRPr sz="16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7" name="直接连接符 16"/>
          <p:cNvCxnSpPr/>
          <p:nvPr/>
        </p:nvCxnSpPr>
        <p:spPr>
          <a:xfrm>
            <a:off x="2058452" y="1149999"/>
            <a:ext cx="0" cy="5675422"/>
          </a:xfrm>
          <a:prstGeom prst="line">
            <a:avLst/>
          </a:prstGeom>
          <a:ln w="127000">
            <a:solidFill>
              <a:srgbClr val="E2231A"/>
            </a:solidFill>
          </a:ln>
        </p:spPr>
        <p:style>
          <a:lnRef idx="1">
            <a:schemeClr val="accent1"/>
          </a:lnRef>
          <a:fillRef idx="0">
            <a:schemeClr val="accent1"/>
          </a:fillRef>
          <a:effectRef idx="0">
            <a:schemeClr val="accent1"/>
          </a:effectRef>
          <a:fontRef idx="minor">
            <a:schemeClr val="tx1"/>
          </a:fontRef>
        </p:style>
      </p:cxnSp>
      <p:sp>
        <p:nvSpPr>
          <p:cNvPr id="29" name="标题 28"/>
          <p:cNvSpPr>
            <a:spLocks noGrp="1"/>
          </p:cNvSpPr>
          <p:nvPr>
            <p:ph type="title"/>
          </p:nvPr>
        </p:nvSpPr>
        <p:spPr/>
        <p:txBody>
          <a:bodyPr/>
          <a:lstStyle/>
          <a:p>
            <a:r>
              <a:rPr lang="zh-CN" altLang="en-US" dirty="0">
                <a:ea typeface="微软雅黑" panose="020B0503020204020204" pitchFamily="34" charset="-122"/>
              </a:rPr>
              <a:t>环境安装</a:t>
            </a:r>
            <a:endParaRPr lang="zh-CN" altLang="en-US" dirty="0">
              <a:ea typeface="微软雅黑" panose="020B0503020204020204" pitchFamily="34" charset="-122"/>
            </a:endParaRPr>
          </a:p>
        </p:txBody>
      </p:sp>
      <p:sp>
        <p:nvSpPr>
          <p:cNvPr id="30" name="KSO_Shape"/>
          <p:cNvSpPr/>
          <p:nvPr/>
        </p:nvSpPr>
        <p:spPr bwMode="auto">
          <a:xfrm>
            <a:off x="223780" y="3288302"/>
            <a:ext cx="1659459" cy="1011550"/>
          </a:xfrm>
          <a:custGeom>
            <a:avLst/>
            <a:gdLst>
              <a:gd name="T0" fmla="*/ 1091648 w 2509838"/>
              <a:gd name="T1" fmla="*/ 1608111 h 1787526"/>
              <a:gd name="T2" fmla="*/ 1364673 w 2509838"/>
              <a:gd name="T3" fmla="*/ 1644625 h 1787526"/>
              <a:gd name="T4" fmla="*/ 1419551 w 2509838"/>
              <a:gd name="T5" fmla="*/ 1603152 h 1787526"/>
              <a:gd name="T6" fmla="*/ 2438407 w 2509838"/>
              <a:gd name="T7" fmla="*/ 1567539 h 1787526"/>
              <a:gd name="T8" fmla="*/ 2487842 w 2509838"/>
              <a:gd name="T9" fmla="*/ 1592108 h 1787526"/>
              <a:gd name="T10" fmla="*/ 2509611 w 2509838"/>
              <a:gd name="T11" fmla="*/ 1640568 h 1787526"/>
              <a:gd name="T12" fmla="*/ 2495552 w 2509838"/>
              <a:gd name="T13" fmla="*/ 1753040 h 1787526"/>
              <a:gd name="T14" fmla="*/ 2450426 w 2509838"/>
              <a:gd name="T15" fmla="*/ 1783920 h 1787526"/>
              <a:gd name="T16" fmla="*/ 55558 w 2509838"/>
              <a:gd name="T17" fmla="*/ 1782793 h 1787526"/>
              <a:gd name="T18" fmla="*/ 12472 w 2509838"/>
              <a:gd name="T19" fmla="*/ 1750110 h 1787526"/>
              <a:gd name="T20" fmla="*/ 680 w 2509838"/>
              <a:gd name="T21" fmla="*/ 1636736 h 1787526"/>
              <a:gd name="T22" fmla="*/ 24717 w 2509838"/>
              <a:gd name="T23" fmla="*/ 1589628 h 1787526"/>
              <a:gd name="T24" fmla="*/ 75740 w 2509838"/>
              <a:gd name="T25" fmla="*/ 1567089 h 1787526"/>
              <a:gd name="T26" fmla="*/ 933501 w 2509838"/>
              <a:gd name="T27" fmla="*/ 749091 h 1787526"/>
              <a:gd name="T28" fmla="*/ 932155 w 2509838"/>
              <a:gd name="T29" fmla="*/ 1160902 h 1787526"/>
              <a:gd name="T30" fmla="*/ 829865 w 2509838"/>
              <a:gd name="T31" fmla="*/ 1167944 h 1787526"/>
              <a:gd name="T32" fmla="*/ 814387 w 2509838"/>
              <a:gd name="T33" fmla="*/ 760448 h 1787526"/>
              <a:gd name="T34" fmla="*/ 837043 w 2509838"/>
              <a:gd name="T35" fmla="*/ 738188 h 1787526"/>
              <a:gd name="T36" fmla="*/ 1416304 w 2509838"/>
              <a:gd name="T37" fmla="*/ 686474 h 1787526"/>
              <a:gd name="T38" fmla="*/ 1412034 w 2509838"/>
              <a:gd name="T39" fmla="*/ 1161601 h 1787526"/>
              <a:gd name="T40" fmla="*/ 1308659 w 2509838"/>
              <a:gd name="T41" fmla="*/ 1166588 h 1787526"/>
              <a:gd name="T42" fmla="*/ 1296074 w 2509838"/>
              <a:gd name="T43" fmla="*/ 694181 h 1787526"/>
              <a:gd name="T44" fmla="*/ 988416 w 2509838"/>
              <a:gd name="T45" fmla="*/ 671513 h 1787526"/>
              <a:gd name="T46" fmla="*/ 1088565 w 2509838"/>
              <a:gd name="T47" fmla="*/ 688968 h 1787526"/>
              <a:gd name="T48" fmla="*/ 1081281 w 2509838"/>
              <a:gd name="T49" fmla="*/ 1163414 h 1787526"/>
              <a:gd name="T50" fmla="*/ 976581 w 2509838"/>
              <a:gd name="T51" fmla="*/ 1165228 h 1787526"/>
              <a:gd name="T52" fmla="*/ 966338 w 2509838"/>
              <a:gd name="T53" fmla="*/ 691461 h 1787526"/>
              <a:gd name="T54" fmla="*/ 1546133 w 2509838"/>
              <a:gd name="T55" fmla="*/ 590550 h 1787526"/>
              <a:gd name="T56" fmla="*/ 1571170 w 2509838"/>
              <a:gd name="T57" fmla="*/ 617105 h 1787526"/>
              <a:gd name="T58" fmla="*/ 1558196 w 2509838"/>
              <a:gd name="T59" fmla="*/ 1165903 h 1787526"/>
              <a:gd name="T60" fmla="*/ 1453496 w 2509838"/>
              <a:gd name="T61" fmla="*/ 1160229 h 1787526"/>
              <a:gd name="T62" fmla="*/ 1449399 w 2509838"/>
              <a:gd name="T63" fmla="*/ 608026 h 1787526"/>
              <a:gd name="T64" fmla="*/ 1229322 w 2509838"/>
              <a:gd name="T65" fmla="*/ 590777 h 1787526"/>
              <a:gd name="T66" fmla="*/ 1252538 w 2509838"/>
              <a:gd name="T67" fmla="*/ 620282 h 1787526"/>
              <a:gd name="T68" fmla="*/ 1236833 w 2509838"/>
              <a:gd name="T69" fmla="*/ 1167492 h 1787526"/>
              <a:gd name="T70" fmla="*/ 1132815 w 2509838"/>
              <a:gd name="T71" fmla="*/ 1157959 h 1787526"/>
              <a:gd name="T72" fmla="*/ 1131450 w 2509838"/>
              <a:gd name="T73" fmla="*/ 605303 h 1787526"/>
              <a:gd name="T74" fmla="*/ 1713065 w 2509838"/>
              <a:gd name="T75" fmla="*/ 508680 h 1787526"/>
              <a:gd name="T76" fmla="*/ 1733550 w 2509838"/>
              <a:gd name="T77" fmla="*/ 545860 h 1787526"/>
              <a:gd name="T78" fmla="*/ 1715797 w 2509838"/>
              <a:gd name="T79" fmla="*/ 1168174 h 1787526"/>
              <a:gd name="T80" fmla="*/ 1612689 w 2509838"/>
              <a:gd name="T81" fmla="*/ 1153438 h 1787526"/>
              <a:gd name="T82" fmla="*/ 1614055 w 2509838"/>
              <a:gd name="T83" fmla="*/ 521829 h 1787526"/>
              <a:gd name="T84" fmla="*/ 1733550 w 2509838"/>
              <a:gd name="T85" fmla="*/ 464215 h 1787526"/>
              <a:gd name="T86" fmla="*/ 1501548 w 2509838"/>
              <a:gd name="T87" fmla="*/ 379141 h 1787526"/>
              <a:gd name="T88" fmla="*/ 188232 w 2509838"/>
              <a:gd name="T89" fmla="*/ 103187 h 1787526"/>
              <a:gd name="T90" fmla="*/ 158976 w 2509838"/>
              <a:gd name="T91" fmla="*/ 139700 h 1787526"/>
              <a:gd name="T92" fmla="*/ 160110 w 2509838"/>
              <a:gd name="T93" fmla="*/ 1353684 h 1787526"/>
              <a:gd name="T94" fmla="*/ 191407 w 2509838"/>
              <a:gd name="T95" fmla="*/ 1389063 h 1787526"/>
              <a:gd name="T96" fmla="*/ 2288041 w 2509838"/>
              <a:gd name="T97" fmla="*/ 1398588 h 1787526"/>
              <a:gd name="T98" fmla="*/ 2332945 w 2509838"/>
              <a:gd name="T99" fmla="*/ 1378857 h 1787526"/>
              <a:gd name="T100" fmla="*/ 2354036 w 2509838"/>
              <a:gd name="T101" fmla="*/ 1337129 h 1787526"/>
              <a:gd name="T102" fmla="*/ 2343830 w 2509838"/>
              <a:gd name="T103" fmla="*/ 124505 h 1787526"/>
              <a:gd name="T104" fmla="*/ 2305957 w 2509838"/>
              <a:gd name="T105" fmla="*/ 95704 h 1787526"/>
              <a:gd name="T106" fmla="*/ 2436813 w 2509838"/>
              <a:gd name="T107" fmla="*/ 680 h 1787526"/>
              <a:gd name="T108" fmla="*/ 2486479 w 2509838"/>
              <a:gd name="T109" fmla="*/ 25400 h 1787526"/>
              <a:gd name="T110" fmla="*/ 2508250 w 2509838"/>
              <a:gd name="T111" fmla="*/ 74159 h 1787526"/>
              <a:gd name="T112" fmla="*/ 2493963 w 2509838"/>
              <a:gd name="T113" fmla="*/ 1455965 h 1787526"/>
              <a:gd name="T114" fmla="*/ 2449286 w 2509838"/>
              <a:gd name="T115" fmla="*/ 1487034 h 1787526"/>
              <a:gd name="T116" fmla="*/ 57150 w 2509838"/>
              <a:gd name="T117" fmla="*/ 1485674 h 1787526"/>
              <a:gd name="T118" fmla="*/ 13833 w 2509838"/>
              <a:gd name="T119" fmla="*/ 1452790 h 1787526"/>
              <a:gd name="T120" fmla="*/ 2041 w 2509838"/>
              <a:gd name="T121" fmla="*/ 70304 h 1787526"/>
              <a:gd name="T122" fmla="*/ 26307 w 2509838"/>
              <a:gd name="T123" fmla="*/ 22905 h 1787526"/>
              <a:gd name="T124" fmla="*/ 77333 w 2509838"/>
              <a:gd name="T125" fmla="*/ 227 h 1787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9838" h="1787526">
                <a:moveTo>
                  <a:pt x="80048" y="1566863"/>
                </a:moveTo>
                <a:lnTo>
                  <a:pt x="84357" y="1566863"/>
                </a:lnTo>
                <a:lnTo>
                  <a:pt x="1096637" y="1566863"/>
                </a:lnTo>
                <a:lnTo>
                  <a:pt x="1094823" y="1569568"/>
                </a:lnTo>
                <a:lnTo>
                  <a:pt x="1093235" y="1572498"/>
                </a:lnTo>
                <a:lnTo>
                  <a:pt x="1092102" y="1575879"/>
                </a:lnTo>
                <a:lnTo>
                  <a:pt x="1090968" y="1579035"/>
                </a:lnTo>
                <a:lnTo>
                  <a:pt x="1090287" y="1582415"/>
                </a:lnTo>
                <a:lnTo>
                  <a:pt x="1089607" y="1585571"/>
                </a:lnTo>
                <a:lnTo>
                  <a:pt x="1089380" y="1589177"/>
                </a:lnTo>
                <a:lnTo>
                  <a:pt x="1089154" y="1592558"/>
                </a:lnTo>
                <a:lnTo>
                  <a:pt x="1089380" y="1597968"/>
                </a:lnTo>
                <a:lnTo>
                  <a:pt x="1090287" y="1603152"/>
                </a:lnTo>
                <a:lnTo>
                  <a:pt x="1091648" y="1608111"/>
                </a:lnTo>
                <a:lnTo>
                  <a:pt x="1093689" y="1612844"/>
                </a:lnTo>
                <a:lnTo>
                  <a:pt x="1095957" y="1617352"/>
                </a:lnTo>
                <a:lnTo>
                  <a:pt x="1098678" y="1621634"/>
                </a:lnTo>
                <a:lnTo>
                  <a:pt x="1101853" y="1625692"/>
                </a:lnTo>
                <a:lnTo>
                  <a:pt x="1105481" y="1629523"/>
                </a:lnTo>
                <a:lnTo>
                  <a:pt x="1109563" y="1632679"/>
                </a:lnTo>
                <a:lnTo>
                  <a:pt x="1113871" y="1635834"/>
                </a:lnTo>
                <a:lnTo>
                  <a:pt x="1118633" y="1638314"/>
                </a:lnTo>
                <a:lnTo>
                  <a:pt x="1123395" y="1640568"/>
                </a:lnTo>
                <a:lnTo>
                  <a:pt x="1128611" y="1642371"/>
                </a:lnTo>
                <a:lnTo>
                  <a:pt x="1134053" y="1643498"/>
                </a:lnTo>
                <a:lnTo>
                  <a:pt x="1139496" y="1644174"/>
                </a:lnTo>
                <a:lnTo>
                  <a:pt x="1145391" y="1644625"/>
                </a:lnTo>
                <a:lnTo>
                  <a:pt x="1364673" y="1644625"/>
                </a:lnTo>
                <a:lnTo>
                  <a:pt x="1370343" y="1644174"/>
                </a:lnTo>
                <a:lnTo>
                  <a:pt x="1376012" y="1643498"/>
                </a:lnTo>
                <a:lnTo>
                  <a:pt x="1381227" y="1642371"/>
                </a:lnTo>
                <a:lnTo>
                  <a:pt x="1386443" y="1640568"/>
                </a:lnTo>
                <a:lnTo>
                  <a:pt x="1391432" y="1638314"/>
                </a:lnTo>
                <a:lnTo>
                  <a:pt x="1396194" y="1635834"/>
                </a:lnTo>
                <a:lnTo>
                  <a:pt x="1400502" y="1632679"/>
                </a:lnTo>
                <a:lnTo>
                  <a:pt x="1404357" y="1629523"/>
                </a:lnTo>
                <a:lnTo>
                  <a:pt x="1407986" y="1625692"/>
                </a:lnTo>
                <a:lnTo>
                  <a:pt x="1411160" y="1621634"/>
                </a:lnTo>
                <a:lnTo>
                  <a:pt x="1414108" y="1617352"/>
                </a:lnTo>
                <a:lnTo>
                  <a:pt x="1416376" y="1612844"/>
                </a:lnTo>
                <a:lnTo>
                  <a:pt x="1418417" y="1608111"/>
                </a:lnTo>
                <a:lnTo>
                  <a:pt x="1419551" y="1603152"/>
                </a:lnTo>
                <a:lnTo>
                  <a:pt x="1420684" y="1597968"/>
                </a:lnTo>
                <a:lnTo>
                  <a:pt x="1420911" y="1592558"/>
                </a:lnTo>
                <a:lnTo>
                  <a:pt x="1420684" y="1589177"/>
                </a:lnTo>
                <a:lnTo>
                  <a:pt x="1420231" y="1585571"/>
                </a:lnTo>
                <a:lnTo>
                  <a:pt x="1419551" y="1582415"/>
                </a:lnTo>
                <a:lnTo>
                  <a:pt x="1418870" y="1579035"/>
                </a:lnTo>
                <a:lnTo>
                  <a:pt x="1417737" y="1575879"/>
                </a:lnTo>
                <a:lnTo>
                  <a:pt x="1416603" y="1572498"/>
                </a:lnTo>
                <a:lnTo>
                  <a:pt x="1415015" y="1569568"/>
                </a:lnTo>
                <a:lnTo>
                  <a:pt x="1413201" y="1566863"/>
                </a:lnTo>
                <a:lnTo>
                  <a:pt x="2425481" y="1566863"/>
                </a:lnTo>
                <a:lnTo>
                  <a:pt x="2429790" y="1566863"/>
                </a:lnTo>
                <a:lnTo>
                  <a:pt x="2434099" y="1567089"/>
                </a:lnTo>
                <a:lnTo>
                  <a:pt x="2438407" y="1567539"/>
                </a:lnTo>
                <a:lnTo>
                  <a:pt x="2442489" y="1568216"/>
                </a:lnTo>
                <a:lnTo>
                  <a:pt x="2446571" y="1569117"/>
                </a:lnTo>
                <a:lnTo>
                  <a:pt x="2450426" y="1570244"/>
                </a:lnTo>
                <a:lnTo>
                  <a:pt x="2454507" y="1571596"/>
                </a:lnTo>
                <a:lnTo>
                  <a:pt x="2458362" y="1572723"/>
                </a:lnTo>
                <a:lnTo>
                  <a:pt x="2462217" y="1574301"/>
                </a:lnTo>
                <a:lnTo>
                  <a:pt x="2465619" y="1576104"/>
                </a:lnTo>
                <a:lnTo>
                  <a:pt x="2469247" y="1578133"/>
                </a:lnTo>
                <a:lnTo>
                  <a:pt x="2472422" y="1580162"/>
                </a:lnTo>
                <a:lnTo>
                  <a:pt x="2476050" y="1581965"/>
                </a:lnTo>
                <a:lnTo>
                  <a:pt x="2478998" y="1584669"/>
                </a:lnTo>
                <a:lnTo>
                  <a:pt x="2482173" y="1586923"/>
                </a:lnTo>
                <a:lnTo>
                  <a:pt x="2485121" y="1589628"/>
                </a:lnTo>
                <a:lnTo>
                  <a:pt x="2487842" y="1592108"/>
                </a:lnTo>
                <a:lnTo>
                  <a:pt x="2490336" y="1595038"/>
                </a:lnTo>
                <a:lnTo>
                  <a:pt x="2492831" y="1597968"/>
                </a:lnTo>
                <a:lnTo>
                  <a:pt x="2495552" y="1601123"/>
                </a:lnTo>
                <a:lnTo>
                  <a:pt x="2497366" y="1604054"/>
                </a:lnTo>
                <a:lnTo>
                  <a:pt x="2499407" y="1607434"/>
                </a:lnTo>
                <a:lnTo>
                  <a:pt x="2501448" y="1610815"/>
                </a:lnTo>
                <a:lnTo>
                  <a:pt x="2503035" y="1614196"/>
                </a:lnTo>
                <a:lnTo>
                  <a:pt x="2504623" y="1618028"/>
                </a:lnTo>
                <a:lnTo>
                  <a:pt x="2505983" y="1621409"/>
                </a:lnTo>
                <a:lnTo>
                  <a:pt x="2507117" y="1625241"/>
                </a:lnTo>
                <a:lnTo>
                  <a:pt x="2508024" y="1629073"/>
                </a:lnTo>
                <a:lnTo>
                  <a:pt x="2508704" y="1632679"/>
                </a:lnTo>
                <a:lnTo>
                  <a:pt x="2509385" y="1636736"/>
                </a:lnTo>
                <a:lnTo>
                  <a:pt x="2509611" y="1640568"/>
                </a:lnTo>
                <a:lnTo>
                  <a:pt x="2509838" y="1644625"/>
                </a:lnTo>
                <a:lnTo>
                  <a:pt x="2509838" y="1709764"/>
                </a:lnTo>
                <a:lnTo>
                  <a:pt x="2509611" y="1713822"/>
                </a:lnTo>
                <a:lnTo>
                  <a:pt x="2509385" y="1717428"/>
                </a:lnTo>
                <a:lnTo>
                  <a:pt x="2508704" y="1721485"/>
                </a:lnTo>
                <a:lnTo>
                  <a:pt x="2508024" y="1725317"/>
                </a:lnTo>
                <a:lnTo>
                  <a:pt x="2507117" y="1729148"/>
                </a:lnTo>
                <a:lnTo>
                  <a:pt x="2505983" y="1732755"/>
                </a:lnTo>
                <a:lnTo>
                  <a:pt x="2504623" y="1736361"/>
                </a:lnTo>
                <a:lnTo>
                  <a:pt x="2503035" y="1740193"/>
                </a:lnTo>
                <a:lnTo>
                  <a:pt x="2501448" y="1743348"/>
                </a:lnTo>
                <a:lnTo>
                  <a:pt x="2499407" y="1746955"/>
                </a:lnTo>
                <a:lnTo>
                  <a:pt x="2497366" y="1750110"/>
                </a:lnTo>
                <a:lnTo>
                  <a:pt x="2495552" y="1753040"/>
                </a:lnTo>
                <a:lnTo>
                  <a:pt x="2492831" y="1756421"/>
                </a:lnTo>
                <a:lnTo>
                  <a:pt x="2490336" y="1759126"/>
                </a:lnTo>
                <a:lnTo>
                  <a:pt x="2487842" y="1762282"/>
                </a:lnTo>
                <a:lnTo>
                  <a:pt x="2485121" y="1764761"/>
                </a:lnTo>
                <a:lnTo>
                  <a:pt x="2482173" y="1767466"/>
                </a:lnTo>
                <a:lnTo>
                  <a:pt x="2478998" y="1769720"/>
                </a:lnTo>
                <a:lnTo>
                  <a:pt x="2476050" y="1772199"/>
                </a:lnTo>
                <a:lnTo>
                  <a:pt x="2472422" y="1774228"/>
                </a:lnTo>
                <a:lnTo>
                  <a:pt x="2469247" y="1776256"/>
                </a:lnTo>
                <a:lnTo>
                  <a:pt x="2465619" y="1778285"/>
                </a:lnTo>
                <a:lnTo>
                  <a:pt x="2462217" y="1780088"/>
                </a:lnTo>
                <a:lnTo>
                  <a:pt x="2458362" y="1781440"/>
                </a:lnTo>
                <a:lnTo>
                  <a:pt x="2454507" y="1782793"/>
                </a:lnTo>
                <a:lnTo>
                  <a:pt x="2450426" y="1783920"/>
                </a:lnTo>
                <a:lnTo>
                  <a:pt x="2446571" y="1785272"/>
                </a:lnTo>
                <a:lnTo>
                  <a:pt x="2442489" y="1785948"/>
                </a:lnTo>
                <a:lnTo>
                  <a:pt x="2438407" y="1786850"/>
                </a:lnTo>
                <a:lnTo>
                  <a:pt x="2434099" y="1787301"/>
                </a:lnTo>
                <a:lnTo>
                  <a:pt x="2429790" y="1787526"/>
                </a:lnTo>
                <a:lnTo>
                  <a:pt x="2425481" y="1787526"/>
                </a:lnTo>
                <a:lnTo>
                  <a:pt x="84357" y="1787526"/>
                </a:lnTo>
                <a:lnTo>
                  <a:pt x="80048" y="1787526"/>
                </a:lnTo>
                <a:lnTo>
                  <a:pt x="75740" y="1787301"/>
                </a:lnTo>
                <a:lnTo>
                  <a:pt x="71431" y="1786850"/>
                </a:lnTo>
                <a:lnTo>
                  <a:pt x="67349" y="1785948"/>
                </a:lnTo>
                <a:lnTo>
                  <a:pt x="63494" y="1785272"/>
                </a:lnTo>
                <a:lnTo>
                  <a:pt x="59413" y="1783920"/>
                </a:lnTo>
                <a:lnTo>
                  <a:pt x="55558" y="1782793"/>
                </a:lnTo>
                <a:lnTo>
                  <a:pt x="51476" y="1781440"/>
                </a:lnTo>
                <a:lnTo>
                  <a:pt x="48074" y="1780088"/>
                </a:lnTo>
                <a:lnTo>
                  <a:pt x="44219" y="1778285"/>
                </a:lnTo>
                <a:lnTo>
                  <a:pt x="40591" y="1776256"/>
                </a:lnTo>
                <a:lnTo>
                  <a:pt x="37416" y="1774228"/>
                </a:lnTo>
                <a:lnTo>
                  <a:pt x="33788" y="1772199"/>
                </a:lnTo>
                <a:lnTo>
                  <a:pt x="30840" y="1769720"/>
                </a:lnTo>
                <a:lnTo>
                  <a:pt x="27892" y="1767466"/>
                </a:lnTo>
                <a:lnTo>
                  <a:pt x="24717" y="1764761"/>
                </a:lnTo>
                <a:lnTo>
                  <a:pt x="21996" y="1762282"/>
                </a:lnTo>
                <a:lnTo>
                  <a:pt x="19502" y="1759126"/>
                </a:lnTo>
                <a:lnTo>
                  <a:pt x="17007" y="1756421"/>
                </a:lnTo>
                <a:lnTo>
                  <a:pt x="14513" y="1753040"/>
                </a:lnTo>
                <a:lnTo>
                  <a:pt x="12472" y="1750110"/>
                </a:lnTo>
                <a:lnTo>
                  <a:pt x="10431" y="1746955"/>
                </a:lnTo>
                <a:lnTo>
                  <a:pt x="8390" y="1743348"/>
                </a:lnTo>
                <a:lnTo>
                  <a:pt x="6803" y="1740193"/>
                </a:lnTo>
                <a:lnTo>
                  <a:pt x="5442" y="1736361"/>
                </a:lnTo>
                <a:lnTo>
                  <a:pt x="3855" y="1732755"/>
                </a:lnTo>
                <a:lnTo>
                  <a:pt x="2948" y="1729148"/>
                </a:lnTo>
                <a:lnTo>
                  <a:pt x="1814" y="1725317"/>
                </a:lnTo>
                <a:lnTo>
                  <a:pt x="1134" y="1721485"/>
                </a:lnTo>
                <a:lnTo>
                  <a:pt x="680" y="1717428"/>
                </a:lnTo>
                <a:lnTo>
                  <a:pt x="227" y="1713822"/>
                </a:lnTo>
                <a:lnTo>
                  <a:pt x="0" y="1709764"/>
                </a:lnTo>
                <a:lnTo>
                  <a:pt x="0" y="1644625"/>
                </a:lnTo>
                <a:lnTo>
                  <a:pt x="227" y="1640568"/>
                </a:lnTo>
                <a:lnTo>
                  <a:pt x="680" y="1636736"/>
                </a:lnTo>
                <a:lnTo>
                  <a:pt x="1134" y="1632679"/>
                </a:lnTo>
                <a:lnTo>
                  <a:pt x="1814" y="1629073"/>
                </a:lnTo>
                <a:lnTo>
                  <a:pt x="2948" y="1625241"/>
                </a:lnTo>
                <a:lnTo>
                  <a:pt x="3855" y="1621409"/>
                </a:lnTo>
                <a:lnTo>
                  <a:pt x="5442" y="1618028"/>
                </a:lnTo>
                <a:lnTo>
                  <a:pt x="6803" y="1614196"/>
                </a:lnTo>
                <a:lnTo>
                  <a:pt x="8390" y="1610815"/>
                </a:lnTo>
                <a:lnTo>
                  <a:pt x="10431" y="1607434"/>
                </a:lnTo>
                <a:lnTo>
                  <a:pt x="12472" y="1604054"/>
                </a:lnTo>
                <a:lnTo>
                  <a:pt x="14513" y="1601123"/>
                </a:lnTo>
                <a:lnTo>
                  <a:pt x="17007" y="1597968"/>
                </a:lnTo>
                <a:lnTo>
                  <a:pt x="19502" y="1595038"/>
                </a:lnTo>
                <a:lnTo>
                  <a:pt x="21996" y="1592108"/>
                </a:lnTo>
                <a:lnTo>
                  <a:pt x="24717" y="1589628"/>
                </a:lnTo>
                <a:lnTo>
                  <a:pt x="27892" y="1586923"/>
                </a:lnTo>
                <a:lnTo>
                  <a:pt x="30840" y="1584669"/>
                </a:lnTo>
                <a:lnTo>
                  <a:pt x="33788" y="1581965"/>
                </a:lnTo>
                <a:lnTo>
                  <a:pt x="37416" y="1580162"/>
                </a:lnTo>
                <a:lnTo>
                  <a:pt x="40591" y="1578133"/>
                </a:lnTo>
                <a:lnTo>
                  <a:pt x="44219" y="1576104"/>
                </a:lnTo>
                <a:lnTo>
                  <a:pt x="48074" y="1574301"/>
                </a:lnTo>
                <a:lnTo>
                  <a:pt x="51476" y="1572723"/>
                </a:lnTo>
                <a:lnTo>
                  <a:pt x="55558" y="1571596"/>
                </a:lnTo>
                <a:lnTo>
                  <a:pt x="59413" y="1570244"/>
                </a:lnTo>
                <a:lnTo>
                  <a:pt x="63494" y="1569117"/>
                </a:lnTo>
                <a:lnTo>
                  <a:pt x="67349" y="1568216"/>
                </a:lnTo>
                <a:lnTo>
                  <a:pt x="71431" y="1567539"/>
                </a:lnTo>
                <a:lnTo>
                  <a:pt x="75740" y="1567089"/>
                </a:lnTo>
                <a:lnTo>
                  <a:pt x="80048" y="1566863"/>
                </a:lnTo>
                <a:close/>
                <a:moveTo>
                  <a:pt x="837043" y="738188"/>
                </a:moveTo>
                <a:lnTo>
                  <a:pt x="839735" y="738188"/>
                </a:lnTo>
                <a:lnTo>
                  <a:pt x="912639" y="738188"/>
                </a:lnTo>
                <a:lnTo>
                  <a:pt x="915107" y="738188"/>
                </a:lnTo>
                <a:lnTo>
                  <a:pt x="917575" y="738870"/>
                </a:lnTo>
                <a:lnTo>
                  <a:pt x="920042" y="739324"/>
                </a:lnTo>
                <a:lnTo>
                  <a:pt x="922285" y="740232"/>
                </a:lnTo>
                <a:lnTo>
                  <a:pt x="924529" y="741368"/>
                </a:lnTo>
                <a:lnTo>
                  <a:pt x="926772" y="742504"/>
                </a:lnTo>
                <a:lnTo>
                  <a:pt x="928791" y="743867"/>
                </a:lnTo>
                <a:lnTo>
                  <a:pt x="930585" y="745684"/>
                </a:lnTo>
                <a:lnTo>
                  <a:pt x="932155" y="747047"/>
                </a:lnTo>
                <a:lnTo>
                  <a:pt x="933501" y="749091"/>
                </a:lnTo>
                <a:lnTo>
                  <a:pt x="934847" y="751135"/>
                </a:lnTo>
                <a:lnTo>
                  <a:pt x="936193" y="753407"/>
                </a:lnTo>
                <a:lnTo>
                  <a:pt x="936866" y="755678"/>
                </a:lnTo>
                <a:lnTo>
                  <a:pt x="937315" y="757950"/>
                </a:lnTo>
                <a:lnTo>
                  <a:pt x="937763" y="760448"/>
                </a:lnTo>
                <a:lnTo>
                  <a:pt x="938212" y="762947"/>
                </a:lnTo>
                <a:lnTo>
                  <a:pt x="938212" y="1145229"/>
                </a:lnTo>
                <a:lnTo>
                  <a:pt x="937763" y="1147728"/>
                </a:lnTo>
                <a:lnTo>
                  <a:pt x="937315" y="1150227"/>
                </a:lnTo>
                <a:lnTo>
                  <a:pt x="936866" y="1152498"/>
                </a:lnTo>
                <a:lnTo>
                  <a:pt x="936193" y="1154770"/>
                </a:lnTo>
                <a:lnTo>
                  <a:pt x="934847" y="1157041"/>
                </a:lnTo>
                <a:lnTo>
                  <a:pt x="933501" y="1159085"/>
                </a:lnTo>
                <a:lnTo>
                  <a:pt x="932155" y="1160902"/>
                </a:lnTo>
                <a:lnTo>
                  <a:pt x="930585" y="1162720"/>
                </a:lnTo>
                <a:lnTo>
                  <a:pt x="928791" y="1164537"/>
                </a:lnTo>
                <a:lnTo>
                  <a:pt x="926772" y="1165672"/>
                </a:lnTo>
                <a:lnTo>
                  <a:pt x="924529" y="1167035"/>
                </a:lnTo>
                <a:lnTo>
                  <a:pt x="922285" y="1167944"/>
                </a:lnTo>
                <a:lnTo>
                  <a:pt x="920042" y="1168852"/>
                </a:lnTo>
                <a:lnTo>
                  <a:pt x="917575" y="1169534"/>
                </a:lnTo>
                <a:lnTo>
                  <a:pt x="915107" y="1169761"/>
                </a:lnTo>
                <a:lnTo>
                  <a:pt x="912639" y="1169988"/>
                </a:lnTo>
                <a:lnTo>
                  <a:pt x="839735" y="1169988"/>
                </a:lnTo>
                <a:lnTo>
                  <a:pt x="837043" y="1169761"/>
                </a:lnTo>
                <a:lnTo>
                  <a:pt x="834576" y="1169534"/>
                </a:lnTo>
                <a:lnTo>
                  <a:pt x="832108" y="1168852"/>
                </a:lnTo>
                <a:lnTo>
                  <a:pt x="829865" y="1167944"/>
                </a:lnTo>
                <a:lnTo>
                  <a:pt x="827622" y="1167035"/>
                </a:lnTo>
                <a:lnTo>
                  <a:pt x="825603" y="1165672"/>
                </a:lnTo>
                <a:lnTo>
                  <a:pt x="823584" y="1164537"/>
                </a:lnTo>
                <a:lnTo>
                  <a:pt x="821790" y="1162720"/>
                </a:lnTo>
                <a:lnTo>
                  <a:pt x="819995" y="1160902"/>
                </a:lnTo>
                <a:lnTo>
                  <a:pt x="818649" y="1159085"/>
                </a:lnTo>
                <a:lnTo>
                  <a:pt x="817303" y="1157041"/>
                </a:lnTo>
                <a:lnTo>
                  <a:pt x="816406" y="1154770"/>
                </a:lnTo>
                <a:lnTo>
                  <a:pt x="815284" y="1152498"/>
                </a:lnTo>
                <a:lnTo>
                  <a:pt x="814836" y="1150227"/>
                </a:lnTo>
                <a:lnTo>
                  <a:pt x="814387" y="1147728"/>
                </a:lnTo>
                <a:lnTo>
                  <a:pt x="814387" y="1145229"/>
                </a:lnTo>
                <a:lnTo>
                  <a:pt x="814387" y="762947"/>
                </a:lnTo>
                <a:lnTo>
                  <a:pt x="814387" y="760448"/>
                </a:lnTo>
                <a:lnTo>
                  <a:pt x="814836" y="757950"/>
                </a:lnTo>
                <a:lnTo>
                  <a:pt x="815284" y="755678"/>
                </a:lnTo>
                <a:lnTo>
                  <a:pt x="816406" y="753407"/>
                </a:lnTo>
                <a:lnTo>
                  <a:pt x="817303" y="751135"/>
                </a:lnTo>
                <a:lnTo>
                  <a:pt x="818649" y="749091"/>
                </a:lnTo>
                <a:lnTo>
                  <a:pt x="819995" y="747047"/>
                </a:lnTo>
                <a:lnTo>
                  <a:pt x="821790" y="745684"/>
                </a:lnTo>
                <a:lnTo>
                  <a:pt x="823584" y="743867"/>
                </a:lnTo>
                <a:lnTo>
                  <a:pt x="825603" y="742504"/>
                </a:lnTo>
                <a:lnTo>
                  <a:pt x="827622" y="741368"/>
                </a:lnTo>
                <a:lnTo>
                  <a:pt x="829865" y="740232"/>
                </a:lnTo>
                <a:lnTo>
                  <a:pt x="832108" y="739324"/>
                </a:lnTo>
                <a:lnTo>
                  <a:pt x="834576" y="738870"/>
                </a:lnTo>
                <a:lnTo>
                  <a:pt x="837043" y="738188"/>
                </a:lnTo>
                <a:close/>
                <a:moveTo>
                  <a:pt x="1318322" y="671513"/>
                </a:moveTo>
                <a:lnTo>
                  <a:pt x="1320794" y="671513"/>
                </a:lnTo>
                <a:lnTo>
                  <a:pt x="1394056" y="671513"/>
                </a:lnTo>
                <a:lnTo>
                  <a:pt x="1396528" y="671513"/>
                </a:lnTo>
                <a:lnTo>
                  <a:pt x="1399000" y="671966"/>
                </a:lnTo>
                <a:lnTo>
                  <a:pt x="1401472" y="672873"/>
                </a:lnTo>
                <a:lnTo>
                  <a:pt x="1403719" y="673553"/>
                </a:lnTo>
                <a:lnTo>
                  <a:pt x="1405966" y="674913"/>
                </a:lnTo>
                <a:lnTo>
                  <a:pt x="1408213" y="676273"/>
                </a:lnTo>
                <a:lnTo>
                  <a:pt x="1410011" y="677860"/>
                </a:lnTo>
                <a:lnTo>
                  <a:pt x="1412034" y="679900"/>
                </a:lnTo>
                <a:lnTo>
                  <a:pt x="1413607" y="681941"/>
                </a:lnTo>
                <a:lnTo>
                  <a:pt x="1414955" y="683981"/>
                </a:lnTo>
                <a:lnTo>
                  <a:pt x="1416304" y="686474"/>
                </a:lnTo>
                <a:lnTo>
                  <a:pt x="1417203" y="688968"/>
                </a:lnTo>
                <a:lnTo>
                  <a:pt x="1418326" y="691461"/>
                </a:lnTo>
                <a:lnTo>
                  <a:pt x="1418776" y="694181"/>
                </a:lnTo>
                <a:lnTo>
                  <a:pt x="1419225" y="696902"/>
                </a:lnTo>
                <a:lnTo>
                  <a:pt x="1419225" y="699848"/>
                </a:lnTo>
                <a:lnTo>
                  <a:pt x="1419225" y="1141426"/>
                </a:lnTo>
                <a:lnTo>
                  <a:pt x="1419225" y="1144373"/>
                </a:lnTo>
                <a:lnTo>
                  <a:pt x="1418776" y="1147320"/>
                </a:lnTo>
                <a:lnTo>
                  <a:pt x="1418326" y="1149813"/>
                </a:lnTo>
                <a:lnTo>
                  <a:pt x="1417203" y="1152534"/>
                </a:lnTo>
                <a:lnTo>
                  <a:pt x="1416304" y="1155254"/>
                </a:lnTo>
                <a:lnTo>
                  <a:pt x="1414955" y="1157521"/>
                </a:lnTo>
                <a:lnTo>
                  <a:pt x="1413607" y="1159787"/>
                </a:lnTo>
                <a:lnTo>
                  <a:pt x="1412034" y="1161601"/>
                </a:lnTo>
                <a:lnTo>
                  <a:pt x="1410011" y="1163414"/>
                </a:lnTo>
                <a:lnTo>
                  <a:pt x="1408213" y="1165228"/>
                </a:lnTo>
                <a:lnTo>
                  <a:pt x="1405966" y="1166588"/>
                </a:lnTo>
                <a:lnTo>
                  <a:pt x="1403719" y="1167721"/>
                </a:lnTo>
                <a:lnTo>
                  <a:pt x="1401472" y="1168855"/>
                </a:lnTo>
                <a:lnTo>
                  <a:pt x="1399000" y="1169535"/>
                </a:lnTo>
                <a:lnTo>
                  <a:pt x="1396528" y="1169761"/>
                </a:lnTo>
                <a:lnTo>
                  <a:pt x="1394056" y="1169988"/>
                </a:lnTo>
                <a:lnTo>
                  <a:pt x="1320794" y="1169988"/>
                </a:lnTo>
                <a:lnTo>
                  <a:pt x="1318322" y="1169761"/>
                </a:lnTo>
                <a:lnTo>
                  <a:pt x="1315850" y="1169535"/>
                </a:lnTo>
                <a:lnTo>
                  <a:pt x="1313154" y="1168855"/>
                </a:lnTo>
                <a:lnTo>
                  <a:pt x="1310906" y="1167721"/>
                </a:lnTo>
                <a:lnTo>
                  <a:pt x="1308659" y="1166588"/>
                </a:lnTo>
                <a:lnTo>
                  <a:pt x="1306861" y="1165228"/>
                </a:lnTo>
                <a:lnTo>
                  <a:pt x="1304839" y="1163414"/>
                </a:lnTo>
                <a:lnTo>
                  <a:pt x="1303041" y="1161601"/>
                </a:lnTo>
                <a:lnTo>
                  <a:pt x="1301243" y="1159787"/>
                </a:lnTo>
                <a:lnTo>
                  <a:pt x="1299670" y="1157521"/>
                </a:lnTo>
                <a:lnTo>
                  <a:pt x="1298546" y="1155254"/>
                </a:lnTo>
                <a:lnTo>
                  <a:pt x="1297423" y="1152534"/>
                </a:lnTo>
                <a:lnTo>
                  <a:pt x="1296524" y="1149813"/>
                </a:lnTo>
                <a:lnTo>
                  <a:pt x="1296074" y="1147320"/>
                </a:lnTo>
                <a:lnTo>
                  <a:pt x="1295400" y="1144373"/>
                </a:lnTo>
                <a:lnTo>
                  <a:pt x="1295400" y="1141426"/>
                </a:lnTo>
                <a:lnTo>
                  <a:pt x="1295400" y="699848"/>
                </a:lnTo>
                <a:lnTo>
                  <a:pt x="1295400" y="696902"/>
                </a:lnTo>
                <a:lnTo>
                  <a:pt x="1296074" y="694181"/>
                </a:lnTo>
                <a:lnTo>
                  <a:pt x="1296524" y="691461"/>
                </a:lnTo>
                <a:lnTo>
                  <a:pt x="1297423" y="688968"/>
                </a:lnTo>
                <a:lnTo>
                  <a:pt x="1298546" y="686474"/>
                </a:lnTo>
                <a:lnTo>
                  <a:pt x="1299670" y="683981"/>
                </a:lnTo>
                <a:lnTo>
                  <a:pt x="1301243" y="681941"/>
                </a:lnTo>
                <a:lnTo>
                  <a:pt x="1303041" y="679900"/>
                </a:lnTo>
                <a:lnTo>
                  <a:pt x="1304839" y="677860"/>
                </a:lnTo>
                <a:lnTo>
                  <a:pt x="1306861" y="676273"/>
                </a:lnTo>
                <a:lnTo>
                  <a:pt x="1308659" y="674913"/>
                </a:lnTo>
                <a:lnTo>
                  <a:pt x="1310906" y="673553"/>
                </a:lnTo>
                <a:lnTo>
                  <a:pt x="1313154" y="672873"/>
                </a:lnTo>
                <a:lnTo>
                  <a:pt x="1315850" y="671966"/>
                </a:lnTo>
                <a:lnTo>
                  <a:pt x="1318322" y="671513"/>
                </a:lnTo>
                <a:close/>
                <a:moveTo>
                  <a:pt x="988416" y="671513"/>
                </a:moveTo>
                <a:lnTo>
                  <a:pt x="990920" y="671513"/>
                </a:lnTo>
                <a:lnTo>
                  <a:pt x="1065121" y="671513"/>
                </a:lnTo>
                <a:lnTo>
                  <a:pt x="1067624" y="671513"/>
                </a:lnTo>
                <a:lnTo>
                  <a:pt x="1070128" y="671966"/>
                </a:lnTo>
                <a:lnTo>
                  <a:pt x="1072632" y="672873"/>
                </a:lnTo>
                <a:lnTo>
                  <a:pt x="1074908" y="673553"/>
                </a:lnTo>
                <a:lnTo>
                  <a:pt x="1077184" y="674913"/>
                </a:lnTo>
                <a:lnTo>
                  <a:pt x="1079460" y="676273"/>
                </a:lnTo>
                <a:lnTo>
                  <a:pt x="1081281" y="677860"/>
                </a:lnTo>
                <a:lnTo>
                  <a:pt x="1083330" y="679900"/>
                </a:lnTo>
                <a:lnTo>
                  <a:pt x="1084923" y="681941"/>
                </a:lnTo>
                <a:lnTo>
                  <a:pt x="1086288" y="683981"/>
                </a:lnTo>
                <a:lnTo>
                  <a:pt x="1087654" y="686474"/>
                </a:lnTo>
                <a:lnTo>
                  <a:pt x="1088565" y="688968"/>
                </a:lnTo>
                <a:lnTo>
                  <a:pt x="1089703" y="691461"/>
                </a:lnTo>
                <a:lnTo>
                  <a:pt x="1090158" y="694181"/>
                </a:lnTo>
                <a:lnTo>
                  <a:pt x="1090613" y="696902"/>
                </a:lnTo>
                <a:lnTo>
                  <a:pt x="1090613" y="699848"/>
                </a:lnTo>
                <a:lnTo>
                  <a:pt x="1090613" y="1141426"/>
                </a:lnTo>
                <a:lnTo>
                  <a:pt x="1090613" y="1144373"/>
                </a:lnTo>
                <a:lnTo>
                  <a:pt x="1090158" y="1147320"/>
                </a:lnTo>
                <a:lnTo>
                  <a:pt x="1089703" y="1149813"/>
                </a:lnTo>
                <a:lnTo>
                  <a:pt x="1088565" y="1152534"/>
                </a:lnTo>
                <a:lnTo>
                  <a:pt x="1087654" y="1155254"/>
                </a:lnTo>
                <a:lnTo>
                  <a:pt x="1086288" y="1157521"/>
                </a:lnTo>
                <a:lnTo>
                  <a:pt x="1084923" y="1159787"/>
                </a:lnTo>
                <a:lnTo>
                  <a:pt x="1083330" y="1161601"/>
                </a:lnTo>
                <a:lnTo>
                  <a:pt x="1081281" y="1163414"/>
                </a:lnTo>
                <a:lnTo>
                  <a:pt x="1079460" y="1165228"/>
                </a:lnTo>
                <a:lnTo>
                  <a:pt x="1077184" y="1166588"/>
                </a:lnTo>
                <a:lnTo>
                  <a:pt x="1074908" y="1167721"/>
                </a:lnTo>
                <a:lnTo>
                  <a:pt x="1072632" y="1168855"/>
                </a:lnTo>
                <a:lnTo>
                  <a:pt x="1070128" y="1169535"/>
                </a:lnTo>
                <a:lnTo>
                  <a:pt x="1067624" y="1169761"/>
                </a:lnTo>
                <a:lnTo>
                  <a:pt x="1065121" y="1169988"/>
                </a:lnTo>
                <a:lnTo>
                  <a:pt x="990920" y="1169988"/>
                </a:lnTo>
                <a:lnTo>
                  <a:pt x="988416" y="1169761"/>
                </a:lnTo>
                <a:lnTo>
                  <a:pt x="985685" y="1169535"/>
                </a:lnTo>
                <a:lnTo>
                  <a:pt x="983181" y="1168855"/>
                </a:lnTo>
                <a:lnTo>
                  <a:pt x="980905" y="1167721"/>
                </a:lnTo>
                <a:lnTo>
                  <a:pt x="978629" y="1166588"/>
                </a:lnTo>
                <a:lnTo>
                  <a:pt x="976581" y="1165228"/>
                </a:lnTo>
                <a:lnTo>
                  <a:pt x="974532" y="1163414"/>
                </a:lnTo>
                <a:lnTo>
                  <a:pt x="972939" y="1161601"/>
                </a:lnTo>
                <a:lnTo>
                  <a:pt x="971118" y="1159787"/>
                </a:lnTo>
                <a:lnTo>
                  <a:pt x="969525" y="1157521"/>
                </a:lnTo>
                <a:lnTo>
                  <a:pt x="968387" y="1155254"/>
                </a:lnTo>
                <a:lnTo>
                  <a:pt x="967249" y="1152534"/>
                </a:lnTo>
                <a:lnTo>
                  <a:pt x="966338" y="1149813"/>
                </a:lnTo>
                <a:lnTo>
                  <a:pt x="965883" y="1147320"/>
                </a:lnTo>
                <a:lnTo>
                  <a:pt x="965200" y="1144373"/>
                </a:lnTo>
                <a:lnTo>
                  <a:pt x="965200" y="1141426"/>
                </a:lnTo>
                <a:lnTo>
                  <a:pt x="965200" y="699848"/>
                </a:lnTo>
                <a:lnTo>
                  <a:pt x="965200" y="696902"/>
                </a:lnTo>
                <a:lnTo>
                  <a:pt x="965883" y="694181"/>
                </a:lnTo>
                <a:lnTo>
                  <a:pt x="966338" y="691461"/>
                </a:lnTo>
                <a:lnTo>
                  <a:pt x="967249" y="688968"/>
                </a:lnTo>
                <a:lnTo>
                  <a:pt x="968387" y="686474"/>
                </a:lnTo>
                <a:lnTo>
                  <a:pt x="969525" y="683981"/>
                </a:lnTo>
                <a:lnTo>
                  <a:pt x="971118" y="681941"/>
                </a:lnTo>
                <a:lnTo>
                  <a:pt x="972939" y="679900"/>
                </a:lnTo>
                <a:lnTo>
                  <a:pt x="974532" y="677860"/>
                </a:lnTo>
                <a:lnTo>
                  <a:pt x="976581" y="676273"/>
                </a:lnTo>
                <a:lnTo>
                  <a:pt x="978629" y="674913"/>
                </a:lnTo>
                <a:lnTo>
                  <a:pt x="980905" y="673553"/>
                </a:lnTo>
                <a:lnTo>
                  <a:pt x="983181" y="672873"/>
                </a:lnTo>
                <a:lnTo>
                  <a:pt x="985685" y="671966"/>
                </a:lnTo>
                <a:lnTo>
                  <a:pt x="988416" y="671513"/>
                </a:lnTo>
                <a:close/>
                <a:moveTo>
                  <a:pt x="1471932" y="590550"/>
                </a:moveTo>
                <a:lnTo>
                  <a:pt x="1546133" y="590550"/>
                </a:lnTo>
                <a:lnTo>
                  <a:pt x="1548636" y="590777"/>
                </a:lnTo>
                <a:lnTo>
                  <a:pt x="1551140" y="591231"/>
                </a:lnTo>
                <a:lnTo>
                  <a:pt x="1553644" y="592139"/>
                </a:lnTo>
                <a:lnTo>
                  <a:pt x="1555920" y="593274"/>
                </a:lnTo>
                <a:lnTo>
                  <a:pt x="1558196" y="594635"/>
                </a:lnTo>
                <a:lnTo>
                  <a:pt x="1560472" y="596451"/>
                </a:lnTo>
                <a:lnTo>
                  <a:pt x="1562293" y="598267"/>
                </a:lnTo>
                <a:lnTo>
                  <a:pt x="1564342" y="600537"/>
                </a:lnTo>
                <a:lnTo>
                  <a:pt x="1565707" y="602806"/>
                </a:lnTo>
                <a:lnTo>
                  <a:pt x="1567300" y="605303"/>
                </a:lnTo>
                <a:lnTo>
                  <a:pt x="1568666" y="608026"/>
                </a:lnTo>
                <a:lnTo>
                  <a:pt x="1569577" y="610750"/>
                </a:lnTo>
                <a:lnTo>
                  <a:pt x="1570487" y="613927"/>
                </a:lnTo>
                <a:lnTo>
                  <a:pt x="1571170" y="617105"/>
                </a:lnTo>
                <a:lnTo>
                  <a:pt x="1571625" y="620282"/>
                </a:lnTo>
                <a:lnTo>
                  <a:pt x="1571625" y="623687"/>
                </a:lnTo>
                <a:lnTo>
                  <a:pt x="1571625" y="1136851"/>
                </a:lnTo>
                <a:lnTo>
                  <a:pt x="1571625" y="1140256"/>
                </a:lnTo>
                <a:lnTo>
                  <a:pt x="1571170" y="1143433"/>
                </a:lnTo>
                <a:lnTo>
                  <a:pt x="1570487" y="1146838"/>
                </a:lnTo>
                <a:lnTo>
                  <a:pt x="1569577" y="1149788"/>
                </a:lnTo>
                <a:lnTo>
                  <a:pt x="1568666" y="1152512"/>
                </a:lnTo>
                <a:lnTo>
                  <a:pt x="1567300" y="1155462"/>
                </a:lnTo>
                <a:lnTo>
                  <a:pt x="1565707" y="1157959"/>
                </a:lnTo>
                <a:lnTo>
                  <a:pt x="1564342" y="1160229"/>
                </a:lnTo>
                <a:lnTo>
                  <a:pt x="1562293" y="1162498"/>
                </a:lnTo>
                <a:lnTo>
                  <a:pt x="1560472" y="1164314"/>
                </a:lnTo>
                <a:lnTo>
                  <a:pt x="1558196" y="1165903"/>
                </a:lnTo>
                <a:lnTo>
                  <a:pt x="1555920" y="1167492"/>
                </a:lnTo>
                <a:lnTo>
                  <a:pt x="1553644" y="1168399"/>
                </a:lnTo>
                <a:lnTo>
                  <a:pt x="1551140" y="1169307"/>
                </a:lnTo>
                <a:lnTo>
                  <a:pt x="1548636" y="1169761"/>
                </a:lnTo>
                <a:lnTo>
                  <a:pt x="1546133" y="1169988"/>
                </a:lnTo>
                <a:lnTo>
                  <a:pt x="1471932" y="1169988"/>
                </a:lnTo>
                <a:lnTo>
                  <a:pt x="1469201" y="1169761"/>
                </a:lnTo>
                <a:lnTo>
                  <a:pt x="1466697" y="1169307"/>
                </a:lnTo>
                <a:lnTo>
                  <a:pt x="1464193" y="1168399"/>
                </a:lnTo>
                <a:lnTo>
                  <a:pt x="1461917" y="1167492"/>
                </a:lnTo>
                <a:lnTo>
                  <a:pt x="1459641" y="1165903"/>
                </a:lnTo>
                <a:lnTo>
                  <a:pt x="1457593" y="1164314"/>
                </a:lnTo>
                <a:lnTo>
                  <a:pt x="1455544" y="1162498"/>
                </a:lnTo>
                <a:lnTo>
                  <a:pt x="1453496" y="1160229"/>
                </a:lnTo>
                <a:lnTo>
                  <a:pt x="1452130" y="1157959"/>
                </a:lnTo>
                <a:lnTo>
                  <a:pt x="1450537" y="1155462"/>
                </a:lnTo>
                <a:lnTo>
                  <a:pt x="1449399" y="1152512"/>
                </a:lnTo>
                <a:lnTo>
                  <a:pt x="1448261" y="1149788"/>
                </a:lnTo>
                <a:lnTo>
                  <a:pt x="1447350" y="1146838"/>
                </a:lnTo>
                <a:lnTo>
                  <a:pt x="1446667" y="1143433"/>
                </a:lnTo>
                <a:lnTo>
                  <a:pt x="1446212" y="1140256"/>
                </a:lnTo>
                <a:lnTo>
                  <a:pt x="1446212" y="1136851"/>
                </a:lnTo>
                <a:lnTo>
                  <a:pt x="1446212" y="623687"/>
                </a:lnTo>
                <a:lnTo>
                  <a:pt x="1446212" y="620282"/>
                </a:lnTo>
                <a:lnTo>
                  <a:pt x="1446667" y="617105"/>
                </a:lnTo>
                <a:lnTo>
                  <a:pt x="1447350" y="613927"/>
                </a:lnTo>
                <a:lnTo>
                  <a:pt x="1448261" y="610750"/>
                </a:lnTo>
                <a:lnTo>
                  <a:pt x="1449399" y="608026"/>
                </a:lnTo>
                <a:lnTo>
                  <a:pt x="1450537" y="605303"/>
                </a:lnTo>
                <a:lnTo>
                  <a:pt x="1452130" y="602806"/>
                </a:lnTo>
                <a:lnTo>
                  <a:pt x="1453496" y="600537"/>
                </a:lnTo>
                <a:lnTo>
                  <a:pt x="1455544" y="598267"/>
                </a:lnTo>
                <a:lnTo>
                  <a:pt x="1457593" y="596451"/>
                </a:lnTo>
                <a:lnTo>
                  <a:pt x="1459641" y="594635"/>
                </a:lnTo>
                <a:lnTo>
                  <a:pt x="1461917" y="593274"/>
                </a:lnTo>
                <a:lnTo>
                  <a:pt x="1464193" y="592139"/>
                </a:lnTo>
                <a:lnTo>
                  <a:pt x="1466697" y="591231"/>
                </a:lnTo>
                <a:lnTo>
                  <a:pt x="1469201" y="590777"/>
                </a:lnTo>
                <a:lnTo>
                  <a:pt x="1471932" y="590550"/>
                </a:lnTo>
                <a:close/>
                <a:moveTo>
                  <a:pt x="1152617" y="590550"/>
                </a:moveTo>
                <a:lnTo>
                  <a:pt x="1226818" y="590550"/>
                </a:lnTo>
                <a:lnTo>
                  <a:pt x="1229322" y="590777"/>
                </a:lnTo>
                <a:lnTo>
                  <a:pt x="1232053" y="591231"/>
                </a:lnTo>
                <a:lnTo>
                  <a:pt x="1234557" y="592139"/>
                </a:lnTo>
                <a:lnTo>
                  <a:pt x="1236833" y="593274"/>
                </a:lnTo>
                <a:lnTo>
                  <a:pt x="1239109" y="594635"/>
                </a:lnTo>
                <a:lnTo>
                  <a:pt x="1241158" y="596451"/>
                </a:lnTo>
                <a:lnTo>
                  <a:pt x="1242978" y="598267"/>
                </a:lnTo>
                <a:lnTo>
                  <a:pt x="1244799" y="600537"/>
                </a:lnTo>
                <a:lnTo>
                  <a:pt x="1246620" y="602806"/>
                </a:lnTo>
                <a:lnTo>
                  <a:pt x="1248213" y="605303"/>
                </a:lnTo>
                <a:lnTo>
                  <a:pt x="1249352" y="608026"/>
                </a:lnTo>
                <a:lnTo>
                  <a:pt x="1250490" y="610750"/>
                </a:lnTo>
                <a:lnTo>
                  <a:pt x="1251400" y="613927"/>
                </a:lnTo>
                <a:lnTo>
                  <a:pt x="1251855" y="617105"/>
                </a:lnTo>
                <a:lnTo>
                  <a:pt x="1252538" y="620282"/>
                </a:lnTo>
                <a:lnTo>
                  <a:pt x="1252538" y="623687"/>
                </a:lnTo>
                <a:lnTo>
                  <a:pt x="1252538" y="1136851"/>
                </a:lnTo>
                <a:lnTo>
                  <a:pt x="1252538" y="1140256"/>
                </a:lnTo>
                <a:lnTo>
                  <a:pt x="1251855" y="1143433"/>
                </a:lnTo>
                <a:lnTo>
                  <a:pt x="1251400" y="1146838"/>
                </a:lnTo>
                <a:lnTo>
                  <a:pt x="1250490" y="1149788"/>
                </a:lnTo>
                <a:lnTo>
                  <a:pt x="1249352" y="1152512"/>
                </a:lnTo>
                <a:lnTo>
                  <a:pt x="1248213" y="1155462"/>
                </a:lnTo>
                <a:lnTo>
                  <a:pt x="1246620" y="1157959"/>
                </a:lnTo>
                <a:lnTo>
                  <a:pt x="1244799" y="1160229"/>
                </a:lnTo>
                <a:lnTo>
                  <a:pt x="1242978" y="1162498"/>
                </a:lnTo>
                <a:lnTo>
                  <a:pt x="1241158" y="1164314"/>
                </a:lnTo>
                <a:lnTo>
                  <a:pt x="1239109" y="1165903"/>
                </a:lnTo>
                <a:lnTo>
                  <a:pt x="1236833" y="1167492"/>
                </a:lnTo>
                <a:lnTo>
                  <a:pt x="1234557" y="1168399"/>
                </a:lnTo>
                <a:lnTo>
                  <a:pt x="1232053" y="1169307"/>
                </a:lnTo>
                <a:lnTo>
                  <a:pt x="1229322" y="1169761"/>
                </a:lnTo>
                <a:lnTo>
                  <a:pt x="1226818" y="1169988"/>
                </a:lnTo>
                <a:lnTo>
                  <a:pt x="1152617" y="1169988"/>
                </a:lnTo>
                <a:lnTo>
                  <a:pt x="1150114" y="1169761"/>
                </a:lnTo>
                <a:lnTo>
                  <a:pt x="1147610" y="1169307"/>
                </a:lnTo>
                <a:lnTo>
                  <a:pt x="1145106" y="1168399"/>
                </a:lnTo>
                <a:lnTo>
                  <a:pt x="1142830" y="1167492"/>
                </a:lnTo>
                <a:lnTo>
                  <a:pt x="1140554" y="1165903"/>
                </a:lnTo>
                <a:lnTo>
                  <a:pt x="1138278" y="1164314"/>
                </a:lnTo>
                <a:lnTo>
                  <a:pt x="1136457" y="1162498"/>
                </a:lnTo>
                <a:lnTo>
                  <a:pt x="1134409" y="1160229"/>
                </a:lnTo>
                <a:lnTo>
                  <a:pt x="1132815" y="1157959"/>
                </a:lnTo>
                <a:lnTo>
                  <a:pt x="1131450" y="1155462"/>
                </a:lnTo>
                <a:lnTo>
                  <a:pt x="1130084" y="1152512"/>
                </a:lnTo>
                <a:lnTo>
                  <a:pt x="1129174" y="1149788"/>
                </a:lnTo>
                <a:lnTo>
                  <a:pt x="1128036" y="1146838"/>
                </a:lnTo>
                <a:lnTo>
                  <a:pt x="1127580" y="1143433"/>
                </a:lnTo>
                <a:lnTo>
                  <a:pt x="1127125" y="1140256"/>
                </a:lnTo>
                <a:lnTo>
                  <a:pt x="1127125" y="1136851"/>
                </a:lnTo>
                <a:lnTo>
                  <a:pt x="1127125" y="623687"/>
                </a:lnTo>
                <a:lnTo>
                  <a:pt x="1127125" y="620282"/>
                </a:lnTo>
                <a:lnTo>
                  <a:pt x="1127580" y="617105"/>
                </a:lnTo>
                <a:lnTo>
                  <a:pt x="1128036" y="613927"/>
                </a:lnTo>
                <a:lnTo>
                  <a:pt x="1129174" y="610750"/>
                </a:lnTo>
                <a:lnTo>
                  <a:pt x="1130084" y="608026"/>
                </a:lnTo>
                <a:lnTo>
                  <a:pt x="1131450" y="605303"/>
                </a:lnTo>
                <a:lnTo>
                  <a:pt x="1132815" y="602806"/>
                </a:lnTo>
                <a:lnTo>
                  <a:pt x="1134409" y="600537"/>
                </a:lnTo>
                <a:lnTo>
                  <a:pt x="1136457" y="598267"/>
                </a:lnTo>
                <a:lnTo>
                  <a:pt x="1138278" y="596451"/>
                </a:lnTo>
                <a:lnTo>
                  <a:pt x="1140554" y="594635"/>
                </a:lnTo>
                <a:lnTo>
                  <a:pt x="1142830" y="593274"/>
                </a:lnTo>
                <a:lnTo>
                  <a:pt x="1145106" y="592139"/>
                </a:lnTo>
                <a:lnTo>
                  <a:pt x="1147610" y="591231"/>
                </a:lnTo>
                <a:lnTo>
                  <a:pt x="1150114" y="590777"/>
                </a:lnTo>
                <a:lnTo>
                  <a:pt x="1152617" y="590550"/>
                </a:lnTo>
                <a:close/>
                <a:moveTo>
                  <a:pt x="1633857" y="508000"/>
                </a:moveTo>
                <a:lnTo>
                  <a:pt x="1707830" y="508000"/>
                </a:lnTo>
                <a:lnTo>
                  <a:pt x="1710561" y="508227"/>
                </a:lnTo>
                <a:lnTo>
                  <a:pt x="1713065" y="508680"/>
                </a:lnTo>
                <a:lnTo>
                  <a:pt x="1715797" y="509814"/>
                </a:lnTo>
                <a:lnTo>
                  <a:pt x="1718073" y="510947"/>
                </a:lnTo>
                <a:lnTo>
                  <a:pt x="1720349" y="512534"/>
                </a:lnTo>
                <a:lnTo>
                  <a:pt x="1722170" y="514575"/>
                </a:lnTo>
                <a:lnTo>
                  <a:pt x="1724218" y="516842"/>
                </a:lnTo>
                <a:lnTo>
                  <a:pt x="1726039" y="519109"/>
                </a:lnTo>
                <a:lnTo>
                  <a:pt x="1727860" y="521829"/>
                </a:lnTo>
                <a:lnTo>
                  <a:pt x="1729453" y="524550"/>
                </a:lnTo>
                <a:lnTo>
                  <a:pt x="1730591" y="527950"/>
                </a:lnTo>
                <a:lnTo>
                  <a:pt x="1731729" y="531124"/>
                </a:lnTo>
                <a:lnTo>
                  <a:pt x="1732640" y="534752"/>
                </a:lnTo>
                <a:lnTo>
                  <a:pt x="1733095" y="538152"/>
                </a:lnTo>
                <a:lnTo>
                  <a:pt x="1733550" y="542006"/>
                </a:lnTo>
                <a:lnTo>
                  <a:pt x="1733550" y="545860"/>
                </a:lnTo>
                <a:lnTo>
                  <a:pt x="1733550" y="1132128"/>
                </a:lnTo>
                <a:lnTo>
                  <a:pt x="1733550" y="1135982"/>
                </a:lnTo>
                <a:lnTo>
                  <a:pt x="1733095" y="1139836"/>
                </a:lnTo>
                <a:lnTo>
                  <a:pt x="1732640" y="1143463"/>
                </a:lnTo>
                <a:lnTo>
                  <a:pt x="1731729" y="1146864"/>
                </a:lnTo>
                <a:lnTo>
                  <a:pt x="1730591" y="1150038"/>
                </a:lnTo>
                <a:lnTo>
                  <a:pt x="1729453" y="1153438"/>
                </a:lnTo>
                <a:lnTo>
                  <a:pt x="1727860" y="1156159"/>
                </a:lnTo>
                <a:lnTo>
                  <a:pt x="1726039" y="1158879"/>
                </a:lnTo>
                <a:lnTo>
                  <a:pt x="1724218" y="1161373"/>
                </a:lnTo>
                <a:lnTo>
                  <a:pt x="1722170" y="1163414"/>
                </a:lnTo>
                <a:lnTo>
                  <a:pt x="1720349" y="1165454"/>
                </a:lnTo>
                <a:lnTo>
                  <a:pt x="1718073" y="1167041"/>
                </a:lnTo>
                <a:lnTo>
                  <a:pt x="1715797" y="1168174"/>
                </a:lnTo>
                <a:lnTo>
                  <a:pt x="1713065" y="1169308"/>
                </a:lnTo>
                <a:lnTo>
                  <a:pt x="1710561" y="1169761"/>
                </a:lnTo>
                <a:lnTo>
                  <a:pt x="1707830" y="1169988"/>
                </a:lnTo>
                <a:lnTo>
                  <a:pt x="1633857" y="1169988"/>
                </a:lnTo>
                <a:lnTo>
                  <a:pt x="1631353" y="1169761"/>
                </a:lnTo>
                <a:lnTo>
                  <a:pt x="1628850" y="1169308"/>
                </a:lnTo>
                <a:lnTo>
                  <a:pt x="1626346" y="1168174"/>
                </a:lnTo>
                <a:lnTo>
                  <a:pt x="1624070" y="1167041"/>
                </a:lnTo>
                <a:lnTo>
                  <a:pt x="1621794" y="1165454"/>
                </a:lnTo>
                <a:lnTo>
                  <a:pt x="1619518" y="1163414"/>
                </a:lnTo>
                <a:lnTo>
                  <a:pt x="1617469" y="1161373"/>
                </a:lnTo>
                <a:lnTo>
                  <a:pt x="1615648" y="1158879"/>
                </a:lnTo>
                <a:lnTo>
                  <a:pt x="1614055" y="1156159"/>
                </a:lnTo>
                <a:lnTo>
                  <a:pt x="1612689" y="1153438"/>
                </a:lnTo>
                <a:lnTo>
                  <a:pt x="1611324" y="1150038"/>
                </a:lnTo>
                <a:lnTo>
                  <a:pt x="1610186" y="1146864"/>
                </a:lnTo>
                <a:lnTo>
                  <a:pt x="1609275" y="1143463"/>
                </a:lnTo>
                <a:lnTo>
                  <a:pt x="1608820" y="1139836"/>
                </a:lnTo>
                <a:lnTo>
                  <a:pt x="1608365" y="1135982"/>
                </a:lnTo>
                <a:lnTo>
                  <a:pt x="1608137" y="1132128"/>
                </a:lnTo>
                <a:lnTo>
                  <a:pt x="1608137" y="545860"/>
                </a:lnTo>
                <a:lnTo>
                  <a:pt x="1608365" y="542006"/>
                </a:lnTo>
                <a:lnTo>
                  <a:pt x="1608820" y="538152"/>
                </a:lnTo>
                <a:lnTo>
                  <a:pt x="1609275" y="534752"/>
                </a:lnTo>
                <a:lnTo>
                  <a:pt x="1610186" y="531124"/>
                </a:lnTo>
                <a:lnTo>
                  <a:pt x="1611324" y="527950"/>
                </a:lnTo>
                <a:lnTo>
                  <a:pt x="1612689" y="524550"/>
                </a:lnTo>
                <a:lnTo>
                  <a:pt x="1614055" y="521829"/>
                </a:lnTo>
                <a:lnTo>
                  <a:pt x="1615648" y="519109"/>
                </a:lnTo>
                <a:lnTo>
                  <a:pt x="1617469" y="516842"/>
                </a:lnTo>
                <a:lnTo>
                  <a:pt x="1619518" y="514575"/>
                </a:lnTo>
                <a:lnTo>
                  <a:pt x="1621794" y="512534"/>
                </a:lnTo>
                <a:lnTo>
                  <a:pt x="1624070" y="510947"/>
                </a:lnTo>
                <a:lnTo>
                  <a:pt x="1626346" y="509814"/>
                </a:lnTo>
                <a:lnTo>
                  <a:pt x="1628850" y="508680"/>
                </a:lnTo>
                <a:lnTo>
                  <a:pt x="1631353" y="508227"/>
                </a:lnTo>
                <a:lnTo>
                  <a:pt x="1633857" y="508000"/>
                </a:lnTo>
                <a:close/>
                <a:moveTo>
                  <a:pt x="1501548" y="319088"/>
                </a:moveTo>
                <a:lnTo>
                  <a:pt x="1733323" y="319088"/>
                </a:lnTo>
                <a:lnTo>
                  <a:pt x="1733323" y="319316"/>
                </a:lnTo>
                <a:lnTo>
                  <a:pt x="1733550" y="319316"/>
                </a:lnTo>
                <a:lnTo>
                  <a:pt x="1733550" y="464215"/>
                </a:lnTo>
                <a:lnTo>
                  <a:pt x="1637620" y="464215"/>
                </a:lnTo>
                <a:lnTo>
                  <a:pt x="1637620" y="418038"/>
                </a:lnTo>
                <a:lnTo>
                  <a:pt x="1318759" y="617303"/>
                </a:lnTo>
                <a:lnTo>
                  <a:pt x="1250723" y="574766"/>
                </a:lnTo>
                <a:lnTo>
                  <a:pt x="1253444" y="573174"/>
                </a:lnTo>
                <a:lnTo>
                  <a:pt x="1146628" y="506525"/>
                </a:lnTo>
                <a:lnTo>
                  <a:pt x="844096" y="695326"/>
                </a:lnTo>
                <a:lnTo>
                  <a:pt x="776287" y="653016"/>
                </a:lnTo>
                <a:lnTo>
                  <a:pt x="1147082" y="421450"/>
                </a:lnTo>
                <a:lnTo>
                  <a:pt x="1215118" y="463533"/>
                </a:lnTo>
                <a:lnTo>
                  <a:pt x="1214437" y="464215"/>
                </a:lnTo>
                <a:lnTo>
                  <a:pt x="1321253" y="530637"/>
                </a:lnTo>
                <a:lnTo>
                  <a:pt x="1564368" y="379141"/>
                </a:lnTo>
                <a:lnTo>
                  <a:pt x="1501548" y="379141"/>
                </a:lnTo>
                <a:lnTo>
                  <a:pt x="1501548" y="319088"/>
                </a:lnTo>
                <a:close/>
                <a:moveTo>
                  <a:pt x="229507" y="91395"/>
                </a:moveTo>
                <a:lnTo>
                  <a:pt x="225651" y="91621"/>
                </a:lnTo>
                <a:lnTo>
                  <a:pt x="221796" y="91848"/>
                </a:lnTo>
                <a:lnTo>
                  <a:pt x="218394" y="92075"/>
                </a:lnTo>
                <a:lnTo>
                  <a:pt x="214539" y="92755"/>
                </a:lnTo>
                <a:lnTo>
                  <a:pt x="210910" y="93662"/>
                </a:lnTo>
                <a:lnTo>
                  <a:pt x="207509" y="94570"/>
                </a:lnTo>
                <a:lnTo>
                  <a:pt x="204107" y="95704"/>
                </a:lnTo>
                <a:lnTo>
                  <a:pt x="200705" y="96837"/>
                </a:lnTo>
                <a:lnTo>
                  <a:pt x="197303" y="98198"/>
                </a:lnTo>
                <a:lnTo>
                  <a:pt x="194355" y="99559"/>
                </a:lnTo>
                <a:lnTo>
                  <a:pt x="191407" y="101373"/>
                </a:lnTo>
                <a:lnTo>
                  <a:pt x="188232" y="103187"/>
                </a:lnTo>
                <a:lnTo>
                  <a:pt x="185284" y="105002"/>
                </a:lnTo>
                <a:lnTo>
                  <a:pt x="182562" y="107270"/>
                </a:lnTo>
                <a:lnTo>
                  <a:pt x="179614" y="109311"/>
                </a:lnTo>
                <a:lnTo>
                  <a:pt x="177119" y="111579"/>
                </a:lnTo>
                <a:lnTo>
                  <a:pt x="174851" y="114073"/>
                </a:lnTo>
                <a:lnTo>
                  <a:pt x="172357" y="116568"/>
                </a:lnTo>
                <a:lnTo>
                  <a:pt x="170316" y="119062"/>
                </a:lnTo>
                <a:lnTo>
                  <a:pt x="168275" y="121784"/>
                </a:lnTo>
                <a:lnTo>
                  <a:pt x="166460" y="124505"/>
                </a:lnTo>
                <a:lnTo>
                  <a:pt x="164646" y="127454"/>
                </a:lnTo>
                <a:lnTo>
                  <a:pt x="162832" y="130402"/>
                </a:lnTo>
                <a:lnTo>
                  <a:pt x="161471" y="133350"/>
                </a:lnTo>
                <a:lnTo>
                  <a:pt x="160110" y="136525"/>
                </a:lnTo>
                <a:lnTo>
                  <a:pt x="158976" y="139700"/>
                </a:lnTo>
                <a:lnTo>
                  <a:pt x="158069" y="143102"/>
                </a:lnTo>
                <a:lnTo>
                  <a:pt x="156935" y="146277"/>
                </a:lnTo>
                <a:lnTo>
                  <a:pt x="156482" y="149679"/>
                </a:lnTo>
                <a:lnTo>
                  <a:pt x="156028" y="153080"/>
                </a:lnTo>
                <a:lnTo>
                  <a:pt x="155801" y="156709"/>
                </a:lnTo>
                <a:lnTo>
                  <a:pt x="155801" y="160111"/>
                </a:lnTo>
                <a:lnTo>
                  <a:pt x="155801" y="1330098"/>
                </a:lnTo>
                <a:lnTo>
                  <a:pt x="155801" y="1333500"/>
                </a:lnTo>
                <a:lnTo>
                  <a:pt x="156028" y="1337129"/>
                </a:lnTo>
                <a:lnTo>
                  <a:pt x="156482" y="1340531"/>
                </a:lnTo>
                <a:lnTo>
                  <a:pt x="156935" y="1343932"/>
                </a:lnTo>
                <a:lnTo>
                  <a:pt x="158069" y="1347561"/>
                </a:lnTo>
                <a:lnTo>
                  <a:pt x="158976" y="1350509"/>
                </a:lnTo>
                <a:lnTo>
                  <a:pt x="160110" y="1353684"/>
                </a:lnTo>
                <a:lnTo>
                  <a:pt x="161471" y="1357086"/>
                </a:lnTo>
                <a:lnTo>
                  <a:pt x="162832" y="1360034"/>
                </a:lnTo>
                <a:lnTo>
                  <a:pt x="164646" y="1362756"/>
                </a:lnTo>
                <a:lnTo>
                  <a:pt x="166460" y="1365931"/>
                </a:lnTo>
                <a:lnTo>
                  <a:pt x="168275" y="1368652"/>
                </a:lnTo>
                <a:lnTo>
                  <a:pt x="170316" y="1371373"/>
                </a:lnTo>
                <a:lnTo>
                  <a:pt x="172357" y="1373868"/>
                </a:lnTo>
                <a:lnTo>
                  <a:pt x="174851" y="1376590"/>
                </a:lnTo>
                <a:lnTo>
                  <a:pt x="177119" y="1378857"/>
                </a:lnTo>
                <a:lnTo>
                  <a:pt x="179614" y="1381125"/>
                </a:lnTo>
                <a:lnTo>
                  <a:pt x="182562" y="1383393"/>
                </a:lnTo>
                <a:lnTo>
                  <a:pt x="185284" y="1385207"/>
                </a:lnTo>
                <a:lnTo>
                  <a:pt x="188232" y="1387248"/>
                </a:lnTo>
                <a:lnTo>
                  <a:pt x="191407" y="1389063"/>
                </a:lnTo>
                <a:lnTo>
                  <a:pt x="194355" y="1390650"/>
                </a:lnTo>
                <a:lnTo>
                  <a:pt x="197303" y="1392238"/>
                </a:lnTo>
                <a:lnTo>
                  <a:pt x="200705" y="1393598"/>
                </a:lnTo>
                <a:lnTo>
                  <a:pt x="204107" y="1394959"/>
                </a:lnTo>
                <a:lnTo>
                  <a:pt x="207509" y="1395866"/>
                </a:lnTo>
                <a:lnTo>
                  <a:pt x="210910" y="1397000"/>
                </a:lnTo>
                <a:lnTo>
                  <a:pt x="214539" y="1397681"/>
                </a:lnTo>
                <a:lnTo>
                  <a:pt x="218394" y="1398134"/>
                </a:lnTo>
                <a:lnTo>
                  <a:pt x="221796" y="1398588"/>
                </a:lnTo>
                <a:lnTo>
                  <a:pt x="225651" y="1399041"/>
                </a:lnTo>
                <a:lnTo>
                  <a:pt x="229507" y="1399041"/>
                </a:lnTo>
                <a:lnTo>
                  <a:pt x="2280330" y="1399041"/>
                </a:lnTo>
                <a:lnTo>
                  <a:pt x="2284186" y="1399041"/>
                </a:lnTo>
                <a:lnTo>
                  <a:pt x="2288041" y="1398588"/>
                </a:lnTo>
                <a:lnTo>
                  <a:pt x="2291670" y="1398134"/>
                </a:lnTo>
                <a:lnTo>
                  <a:pt x="2295298" y="1397681"/>
                </a:lnTo>
                <a:lnTo>
                  <a:pt x="2299154" y="1397000"/>
                </a:lnTo>
                <a:lnTo>
                  <a:pt x="2302555" y="1395866"/>
                </a:lnTo>
                <a:lnTo>
                  <a:pt x="2305957" y="1394959"/>
                </a:lnTo>
                <a:lnTo>
                  <a:pt x="2309359" y="1393598"/>
                </a:lnTo>
                <a:lnTo>
                  <a:pt x="2312534" y="1392238"/>
                </a:lnTo>
                <a:lnTo>
                  <a:pt x="2315709" y="1390650"/>
                </a:lnTo>
                <a:lnTo>
                  <a:pt x="2318884" y="1389063"/>
                </a:lnTo>
                <a:lnTo>
                  <a:pt x="2321832" y="1387248"/>
                </a:lnTo>
                <a:lnTo>
                  <a:pt x="2324780" y="1385207"/>
                </a:lnTo>
                <a:lnTo>
                  <a:pt x="2327502" y="1383393"/>
                </a:lnTo>
                <a:lnTo>
                  <a:pt x="2330223" y="1381125"/>
                </a:lnTo>
                <a:lnTo>
                  <a:pt x="2332945" y="1378857"/>
                </a:lnTo>
                <a:lnTo>
                  <a:pt x="2335213" y="1376590"/>
                </a:lnTo>
                <a:lnTo>
                  <a:pt x="2337707" y="1373868"/>
                </a:lnTo>
                <a:lnTo>
                  <a:pt x="2339748" y="1371373"/>
                </a:lnTo>
                <a:lnTo>
                  <a:pt x="2341789" y="1368652"/>
                </a:lnTo>
                <a:lnTo>
                  <a:pt x="2343830" y="1365931"/>
                </a:lnTo>
                <a:lnTo>
                  <a:pt x="2345418" y="1362756"/>
                </a:lnTo>
                <a:lnTo>
                  <a:pt x="2347232" y="1360034"/>
                </a:lnTo>
                <a:lnTo>
                  <a:pt x="2348593" y="1357086"/>
                </a:lnTo>
                <a:lnTo>
                  <a:pt x="2350180" y="1353684"/>
                </a:lnTo>
                <a:lnTo>
                  <a:pt x="2351088" y="1350509"/>
                </a:lnTo>
                <a:lnTo>
                  <a:pt x="2351995" y="1347561"/>
                </a:lnTo>
                <a:lnTo>
                  <a:pt x="2352902" y="1343932"/>
                </a:lnTo>
                <a:lnTo>
                  <a:pt x="2353582" y="1340531"/>
                </a:lnTo>
                <a:lnTo>
                  <a:pt x="2354036" y="1337129"/>
                </a:lnTo>
                <a:lnTo>
                  <a:pt x="2354263" y="1333500"/>
                </a:lnTo>
                <a:lnTo>
                  <a:pt x="2354263" y="1330098"/>
                </a:lnTo>
                <a:lnTo>
                  <a:pt x="2354263" y="160111"/>
                </a:lnTo>
                <a:lnTo>
                  <a:pt x="2354263" y="156709"/>
                </a:lnTo>
                <a:lnTo>
                  <a:pt x="2354036" y="153080"/>
                </a:lnTo>
                <a:lnTo>
                  <a:pt x="2353582" y="149679"/>
                </a:lnTo>
                <a:lnTo>
                  <a:pt x="2352902" y="146277"/>
                </a:lnTo>
                <a:lnTo>
                  <a:pt x="2351995" y="143102"/>
                </a:lnTo>
                <a:lnTo>
                  <a:pt x="2351088" y="139700"/>
                </a:lnTo>
                <a:lnTo>
                  <a:pt x="2350180" y="136525"/>
                </a:lnTo>
                <a:lnTo>
                  <a:pt x="2348593" y="133350"/>
                </a:lnTo>
                <a:lnTo>
                  <a:pt x="2347232" y="130402"/>
                </a:lnTo>
                <a:lnTo>
                  <a:pt x="2345418" y="127454"/>
                </a:lnTo>
                <a:lnTo>
                  <a:pt x="2343830" y="124505"/>
                </a:lnTo>
                <a:lnTo>
                  <a:pt x="2341789" y="121784"/>
                </a:lnTo>
                <a:lnTo>
                  <a:pt x="2339748" y="119062"/>
                </a:lnTo>
                <a:lnTo>
                  <a:pt x="2337707" y="116568"/>
                </a:lnTo>
                <a:lnTo>
                  <a:pt x="2335213" y="114073"/>
                </a:lnTo>
                <a:lnTo>
                  <a:pt x="2332945" y="111579"/>
                </a:lnTo>
                <a:lnTo>
                  <a:pt x="2330223" y="109311"/>
                </a:lnTo>
                <a:lnTo>
                  <a:pt x="2327502" y="107270"/>
                </a:lnTo>
                <a:lnTo>
                  <a:pt x="2324780" y="105002"/>
                </a:lnTo>
                <a:lnTo>
                  <a:pt x="2321832" y="103187"/>
                </a:lnTo>
                <a:lnTo>
                  <a:pt x="2318884" y="101373"/>
                </a:lnTo>
                <a:lnTo>
                  <a:pt x="2315709" y="99559"/>
                </a:lnTo>
                <a:lnTo>
                  <a:pt x="2312534" y="98198"/>
                </a:lnTo>
                <a:lnTo>
                  <a:pt x="2309359" y="96837"/>
                </a:lnTo>
                <a:lnTo>
                  <a:pt x="2305957" y="95704"/>
                </a:lnTo>
                <a:lnTo>
                  <a:pt x="2302555" y="94570"/>
                </a:lnTo>
                <a:lnTo>
                  <a:pt x="2299154" y="93662"/>
                </a:lnTo>
                <a:lnTo>
                  <a:pt x="2295298" y="92755"/>
                </a:lnTo>
                <a:lnTo>
                  <a:pt x="2291670" y="92075"/>
                </a:lnTo>
                <a:lnTo>
                  <a:pt x="2288041" y="91848"/>
                </a:lnTo>
                <a:lnTo>
                  <a:pt x="2284186" y="91621"/>
                </a:lnTo>
                <a:lnTo>
                  <a:pt x="2280330" y="91395"/>
                </a:lnTo>
                <a:lnTo>
                  <a:pt x="229507" y="91395"/>
                </a:lnTo>
                <a:close/>
                <a:moveTo>
                  <a:pt x="81642" y="0"/>
                </a:moveTo>
                <a:lnTo>
                  <a:pt x="86178" y="0"/>
                </a:lnTo>
                <a:lnTo>
                  <a:pt x="2424113" y="0"/>
                </a:lnTo>
                <a:lnTo>
                  <a:pt x="2428648" y="0"/>
                </a:lnTo>
                <a:lnTo>
                  <a:pt x="2432730" y="227"/>
                </a:lnTo>
                <a:lnTo>
                  <a:pt x="2436813" y="680"/>
                </a:lnTo>
                <a:lnTo>
                  <a:pt x="2441122" y="1361"/>
                </a:lnTo>
                <a:lnTo>
                  <a:pt x="2445204" y="2268"/>
                </a:lnTo>
                <a:lnTo>
                  <a:pt x="2449286" y="3402"/>
                </a:lnTo>
                <a:lnTo>
                  <a:pt x="2452914" y="4536"/>
                </a:lnTo>
                <a:lnTo>
                  <a:pt x="2456770" y="5896"/>
                </a:lnTo>
                <a:lnTo>
                  <a:pt x="2460625" y="7484"/>
                </a:lnTo>
                <a:lnTo>
                  <a:pt x="2464480" y="9298"/>
                </a:lnTo>
                <a:lnTo>
                  <a:pt x="2467882" y="11339"/>
                </a:lnTo>
                <a:lnTo>
                  <a:pt x="2471284" y="13380"/>
                </a:lnTo>
                <a:lnTo>
                  <a:pt x="2474459" y="15421"/>
                </a:lnTo>
                <a:lnTo>
                  <a:pt x="2477861" y="17916"/>
                </a:lnTo>
                <a:lnTo>
                  <a:pt x="2480809" y="20184"/>
                </a:lnTo>
                <a:lnTo>
                  <a:pt x="2483757" y="22905"/>
                </a:lnTo>
                <a:lnTo>
                  <a:pt x="2486479" y="25400"/>
                </a:lnTo>
                <a:lnTo>
                  <a:pt x="2489200" y="28348"/>
                </a:lnTo>
                <a:lnTo>
                  <a:pt x="2491695" y="31296"/>
                </a:lnTo>
                <a:lnTo>
                  <a:pt x="2493963" y="34471"/>
                </a:lnTo>
                <a:lnTo>
                  <a:pt x="2496230" y="37646"/>
                </a:lnTo>
                <a:lnTo>
                  <a:pt x="2498272" y="40821"/>
                </a:lnTo>
                <a:lnTo>
                  <a:pt x="2499859" y="44450"/>
                </a:lnTo>
                <a:lnTo>
                  <a:pt x="2501673" y="47625"/>
                </a:lnTo>
                <a:lnTo>
                  <a:pt x="2503261" y="51480"/>
                </a:lnTo>
                <a:lnTo>
                  <a:pt x="2504395" y="54882"/>
                </a:lnTo>
                <a:lnTo>
                  <a:pt x="2505755" y="58737"/>
                </a:lnTo>
                <a:lnTo>
                  <a:pt x="2506663" y="62593"/>
                </a:lnTo>
                <a:lnTo>
                  <a:pt x="2507343" y="66221"/>
                </a:lnTo>
                <a:lnTo>
                  <a:pt x="2508023" y="70304"/>
                </a:lnTo>
                <a:lnTo>
                  <a:pt x="2508250" y="74159"/>
                </a:lnTo>
                <a:lnTo>
                  <a:pt x="2508250" y="78241"/>
                </a:lnTo>
                <a:lnTo>
                  <a:pt x="2508250" y="1411968"/>
                </a:lnTo>
                <a:lnTo>
                  <a:pt x="2508250" y="1416050"/>
                </a:lnTo>
                <a:lnTo>
                  <a:pt x="2508023" y="1420132"/>
                </a:lnTo>
                <a:lnTo>
                  <a:pt x="2507343" y="1423988"/>
                </a:lnTo>
                <a:lnTo>
                  <a:pt x="2506663" y="1427616"/>
                </a:lnTo>
                <a:lnTo>
                  <a:pt x="2505755" y="1431472"/>
                </a:lnTo>
                <a:lnTo>
                  <a:pt x="2504395" y="1435327"/>
                </a:lnTo>
                <a:lnTo>
                  <a:pt x="2503261" y="1439182"/>
                </a:lnTo>
                <a:lnTo>
                  <a:pt x="2501673" y="1442584"/>
                </a:lnTo>
                <a:lnTo>
                  <a:pt x="2499859" y="1446213"/>
                </a:lnTo>
                <a:lnTo>
                  <a:pt x="2498272" y="1449388"/>
                </a:lnTo>
                <a:lnTo>
                  <a:pt x="2496230" y="1452790"/>
                </a:lnTo>
                <a:lnTo>
                  <a:pt x="2493963" y="1455965"/>
                </a:lnTo>
                <a:lnTo>
                  <a:pt x="2491695" y="1458913"/>
                </a:lnTo>
                <a:lnTo>
                  <a:pt x="2489200" y="1462088"/>
                </a:lnTo>
                <a:lnTo>
                  <a:pt x="2486479" y="1464809"/>
                </a:lnTo>
                <a:lnTo>
                  <a:pt x="2483757" y="1467531"/>
                </a:lnTo>
                <a:lnTo>
                  <a:pt x="2480809" y="1470025"/>
                </a:lnTo>
                <a:lnTo>
                  <a:pt x="2477861" y="1472747"/>
                </a:lnTo>
                <a:lnTo>
                  <a:pt x="2474459" y="1475015"/>
                </a:lnTo>
                <a:lnTo>
                  <a:pt x="2471284" y="1477282"/>
                </a:lnTo>
                <a:lnTo>
                  <a:pt x="2467882" y="1479097"/>
                </a:lnTo>
                <a:lnTo>
                  <a:pt x="2464480" y="1480911"/>
                </a:lnTo>
                <a:lnTo>
                  <a:pt x="2460625" y="1482725"/>
                </a:lnTo>
                <a:lnTo>
                  <a:pt x="2456770" y="1484313"/>
                </a:lnTo>
                <a:lnTo>
                  <a:pt x="2452914" y="1485674"/>
                </a:lnTo>
                <a:lnTo>
                  <a:pt x="2449286" y="1487034"/>
                </a:lnTo>
                <a:lnTo>
                  <a:pt x="2445204" y="1487941"/>
                </a:lnTo>
                <a:lnTo>
                  <a:pt x="2441122" y="1488849"/>
                </a:lnTo>
                <a:lnTo>
                  <a:pt x="2436813" y="1489529"/>
                </a:lnTo>
                <a:lnTo>
                  <a:pt x="2432730" y="1489982"/>
                </a:lnTo>
                <a:lnTo>
                  <a:pt x="2428648" y="1490209"/>
                </a:lnTo>
                <a:lnTo>
                  <a:pt x="2424113" y="1490663"/>
                </a:lnTo>
                <a:lnTo>
                  <a:pt x="86178" y="1490663"/>
                </a:lnTo>
                <a:lnTo>
                  <a:pt x="81642" y="1490209"/>
                </a:lnTo>
                <a:lnTo>
                  <a:pt x="77333" y="1489982"/>
                </a:lnTo>
                <a:lnTo>
                  <a:pt x="73251" y="1489529"/>
                </a:lnTo>
                <a:lnTo>
                  <a:pt x="68942" y="1488849"/>
                </a:lnTo>
                <a:lnTo>
                  <a:pt x="64860" y="1487941"/>
                </a:lnTo>
                <a:lnTo>
                  <a:pt x="60778" y="1487034"/>
                </a:lnTo>
                <a:lnTo>
                  <a:pt x="57150" y="1485674"/>
                </a:lnTo>
                <a:lnTo>
                  <a:pt x="53294" y="1484313"/>
                </a:lnTo>
                <a:lnTo>
                  <a:pt x="49439" y="1482725"/>
                </a:lnTo>
                <a:lnTo>
                  <a:pt x="45810" y="1480911"/>
                </a:lnTo>
                <a:lnTo>
                  <a:pt x="42182" y="1479097"/>
                </a:lnTo>
                <a:lnTo>
                  <a:pt x="39007" y="1477282"/>
                </a:lnTo>
                <a:lnTo>
                  <a:pt x="35605" y="1475015"/>
                </a:lnTo>
                <a:lnTo>
                  <a:pt x="32430" y="1472747"/>
                </a:lnTo>
                <a:lnTo>
                  <a:pt x="29255" y="1470025"/>
                </a:lnTo>
                <a:lnTo>
                  <a:pt x="26307" y="1467531"/>
                </a:lnTo>
                <a:lnTo>
                  <a:pt x="23585" y="1464809"/>
                </a:lnTo>
                <a:lnTo>
                  <a:pt x="21091" y="1462088"/>
                </a:lnTo>
                <a:lnTo>
                  <a:pt x="18596" y="1458913"/>
                </a:lnTo>
                <a:lnTo>
                  <a:pt x="16101" y="1455965"/>
                </a:lnTo>
                <a:lnTo>
                  <a:pt x="13833" y="1452790"/>
                </a:lnTo>
                <a:lnTo>
                  <a:pt x="12019" y="1449388"/>
                </a:lnTo>
                <a:lnTo>
                  <a:pt x="9978" y="1446213"/>
                </a:lnTo>
                <a:lnTo>
                  <a:pt x="8391" y="1442584"/>
                </a:lnTo>
                <a:lnTo>
                  <a:pt x="6803" y="1439182"/>
                </a:lnTo>
                <a:lnTo>
                  <a:pt x="5442" y="1435327"/>
                </a:lnTo>
                <a:lnTo>
                  <a:pt x="4308" y="1431472"/>
                </a:lnTo>
                <a:lnTo>
                  <a:pt x="3401" y="1427616"/>
                </a:lnTo>
                <a:lnTo>
                  <a:pt x="2494" y="1423988"/>
                </a:lnTo>
                <a:lnTo>
                  <a:pt x="2041" y="1420132"/>
                </a:lnTo>
                <a:lnTo>
                  <a:pt x="1814" y="1416050"/>
                </a:lnTo>
                <a:lnTo>
                  <a:pt x="1587" y="1411968"/>
                </a:lnTo>
                <a:lnTo>
                  <a:pt x="1587" y="78241"/>
                </a:lnTo>
                <a:lnTo>
                  <a:pt x="1814" y="74159"/>
                </a:lnTo>
                <a:lnTo>
                  <a:pt x="2041" y="70304"/>
                </a:lnTo>
                <a:lnTo>
                  <a:pt x="2494" y="66221"/>
                </a:lnTo>
                <a:lnTo>
                  <a:pt x="3401" y="62593"/>
                </a:lnTo>
                <a:lnTo>
                  <a:pt x="4308" y="58737"/>
                </a:lnTo>
                <a:lnTo>
                  <a:pt x="5442" y="54882"/>
                </a:lnTo>
                <a:lnTo>
                  <a:pt x="6803" y="51480"/>
                </a:lnTo>
                <a:lnTo>
                  <a:pt x="8391" y="47625"/>
                </a:lnTo>
                <a:lnTo>
                  <a:pt x="9978" y="44450"/>
                </a:lnTo>
                <a:lnTo>
                  <a:pt x="12019" y="40821"/>
                </a:lnTo>
                <a:lnTo>
                  <a:pt x="13833" y="37646"/>
                </a:lnTo>
                <a:lnTo>
                  <a:pt x="16101" y="34471"/>
                </a:lnTo>
                <a:lnTo>
                  <a:pt x="18596" y="31296"/>
                </a:lnTo>
                <a:lnTo>
                  <a:pt x="21091" y="28348"/>
                </a:lnTo>
                <a:lnTo>
                  <a:pt x="23585" y="25400"/>
                </a:lnTo>
                <a:lnTo>
                  <a:pt x="26307" y="22905"/>
                </a:lnTo>
                <a:lnTo>
                  <a:pt x="29255" y="20184"/>
                </a:lnTo>
                <a:lnTo>
                  <a:pt x="32430" y="17916"/>
                </a:lnTo>
                <a:lnTo>
                  <a:pt x="35605" y="15421"/>
                </a:lnTo>
                <a:lnTo>
                  <a:pt x="39007" y="13380"/>
                </a:lnTo>
                <a:lnTo>
                  <a:pt x="42182" y="11339"/>
                </a:lnTo>
                <a:lnTo>
                  <a:pt x="45810" y="9298"/>
                </a:lnTo>
                <a:lnTo>
                  <a:pt x="49439" y="7484"/>
                </a:lnTo>
                <a:lnTo>
                  <a:pt x="53294" y="5896"/>
                </a:lnTo>
                <a:lnTo>
                  <a:pt x="57150" y="4536"/>
                </a:lnTo>
                <a:lnTo>
                  <a:pt x="60778" y="3402"/>
                </a:lnTo>
                <a:lnTo>
                  <a:pt x="64860" y="2268"/>
                </a:lnTo>
                <a:lnTo>
                  <a:pt x="68942" y="1361"/>
                </a:lnTo>
                <a:lnTo>
                  <a:pt x="73251" y="680"/>
                </a:lnTo>
                <a:lnTo>
                  <a:pt x="77333" y="227"/>
                </a:lnTo>
                <a:lnTo>
                  <a:pt x="81642" y="0"/>
                </a:lnTo>
                <a:close/>
              </a:path>
            </a:pathLst>
          </a:custGeom>
          <a:solidFill>
            <a:srgbClr val="E2231A"/>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sz="2400">
              <a:solidFill>
                <a:srgbClr val="FFFFFF"/>
              </a:solidFill>
              <a:ea typeface="微软雅黑" panose="020B0503020204020204" pitchFamily="34" charset="-122"/>
            </a:endParaRPr>
          </a:p>
        </p:txBody>
      </p:sp>
      <p:cxnSp>
        <p:nvCxnSpPr>
          <p:cNvPr id="31" name="直接连接符 30"/>
          <p:cNvCxnSpPr/>
          <p:nvPr/>
        </p:nvCxnSpPr>
        <p:spPr>
          <a:xfrm flipH="1" flipV="1">
            <a:off x="1587" y="1149999"/>
            <a:ext cx="12188825" cy="20993"/>
          </a:xfrm>
          <a:prstGeom prst="line">
            <a:avLst/>
          </a:prstGeom>
          <a:ln w="69850">
            <a:solidFill>
              <a:srgbClr val="E2231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7291" y="1275229"/>
            <a:ext cx="11267480" cy="5277758"/>
            <a:chOff x="2375944" y="1506398"/>
            <a:chExt cx="7147584" cy="3773488"/>
          </a:xfrm>
        </p:grpSpPr>
        <p:sp>
          <p:nvSpPr>
            <p:cNvPr id="18" name="MH_Other_1"/>
            <p:cNvSpPr/>
            <p:nvPr>
              <p:custDataLst>
                <p:tags r:id="rId1"/>
              </p:custDataLst>
            </p:nvPr>
          </p:nvSpPr>
          <p:spPr>
            <a:xfrm>
              <a:off x="2381754" y="2767013"/>
              <a:ext cx="293687"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MH_Other_3"/>
            <p:cNvSpPr/>
            <p:nvPr>
              <p:custDataLst>
                <p:tags r:id="rId2"/>
              </p:custDataLst>
            </p:nvPr>
          </p:nvSpPr>
          <p:spPr>
            <a:xfrm>
              <a:off x="2375944" y="1506398"/>
              <a:ext cx="7147584" cy="3773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6" name="MH_SubTitle_1"/>
            <p:cNvSpPr/>
            <p:nvPr>
              <p:custDataLst>
                <p:tags r:id="rId3"/>
              </p:custDataLst>
            </p:nvPr>
          </p:nvSpPr>
          <p:spPr>
            <a:xfrm>
              <a:off x="8100463" y="2570880"/>
              <a:ext cx="1423065"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3078" name="MH_Text_1"/>
            <p:cNvSpPr>
              <a:spLocks noChangeArrowheads="1"/>
            </p:cNvSpPr>
            <p:nvPr>
              <p:custDataLst>
                <p:tags r:id="rId4"/>
              </p:custDataLst>
            </p:nvPr>
          </p:nvSpPr>
          <p:spPr bwMode="auto">
            <a:xfrm>
              <a:off x="2746375" y="2724150"/>
              <a:ext cx="4324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a:lnSpc>
                  <a:spcPct val="140000"/>
                </a:lnSpc>
                <a:spcBef>
                  <a:spcPts val="600"/>
                </a:spcBef>
                <a:defRPr/>
              </a:pPr>
              <a:endParaRPr lang="en-US" altLang="zh-CN" sz="1400" dirty="0">
                <a:latin typeface="+mn-lt"/>
                <a:ea typeface="微软雅黑" panose="020B0503020204020204" pitchFamily="34" charset="-122"/>
              </a:endParaRPr>
            </a:p>
          </p:txBody>
        </p:sp>
      </p:grpSp>
      <p:sp>
        <p:nvSpPr>
          <p:cNvPr id="3079" name="MH_PageTitle"/>
          <p:cNvSpPr>
            <a:spLocks noGrp="1"/>
          </p:cNvSpPr>
          <p:nvPr>
            <p:ph type="title"/>
            <p:custDataLst>
              <p:tags r:id="rId5"/>
            </p:custDataLst>
          </p:nvPr>
        </p:nvSpPr>
        <p:spPr>
          <a:prstGeom prst="rect">
            <a:avLst/>
          </a:prstGeom>
        </p:spPr>
        <p:txBody>
          <a:bodyPr/>
          <a:lstStyle/>
          <a:p>
            <a:r>
              <a:rPr altLang="zh-CN" dirty="0">
                <a:ea typeface="微软雅黑" panose="020B0503020204020204" pitchFamily="34" charset="-122"/>
              </a:rPr>
              <a:t>BS4</a:t>
            </a:r>
            <a:r>
              <a:rPr lang="zh-CN" altLang="en-US" dirty="0">
                <a:ea typeface="微软雅黑" panose="020B0503020204020204" pitchFamily="34" charset="-122"/>
              </a:rPr>
              <a:t>入门体验</a:t>
            </a:r>
            <a:endParaRPr lang="zh-CN" altLang="en-US" dirty="0">
              <a:ea typeface="微软雅黑" panose="020B0503020204020204" pitchFamily="34" charset="-122"/>
            </a:endParaRPr>
          </a:p>
        </p:txBody>
      </p:sp>
      <p:sp>
        <p:nvSpPr>
          <p:cNvPr id="9" name="KSO_Shape"/>
          <p:cNvSpPr/>
          <p:nvPr/>
        </p:nvSpPr>
        <p:spPr bwMode="auto">
          <a:xfrm>
            <a:off x="9470954" y="311229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sp>
        <p:nvSpPr>
          <p:cNvPr id="3" name="文本框 2"/>
          <p:cNvSpPr txBox="1"/>
          <p:nvPr/>
        </p:nvSpPr>
        <p:spPr>
          <a:xfrm>
            <a:off x="946150" y="1565275"/>
            <a:ext cx="4096385" cy="460375"/>
          </a:xfrm>
          <a:prstGeom prst="rect">
            <a:avLst/>
          </a:prstGeom>
          <a:noFill/>
        </p:spPr>
        <p:txBody>
          <a:bodyPr wrap="square" rtlCol="0" anchor="t">
            <a:spAutoFit/>
          </a:bodyPr>
          <a:p>
            <a:r>
              <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创建beautifulsoup4对象：</a:t>
            </a:r>
            <a:endPar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6"/>
          <a:stretch>
            <a:fillRect/>
          </a:stretch>
        </p:blipFill>
        <p:spPr>
          <a:xfrm>
            <a:off x="1042035" y="2202815"/>
            <a:ext cx="6983095" cy="42246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MH_TYPE" val="#NeiR#"/>
  <p:tag name="MH_NUMBER" val="3"/>
  <p:tag name="MH_CATEGORY" val="#BingLLB#"/>
  <p:tag name="MH_LAYOUT" val="SubTitleText"/>
  <p:tag name="MH" val="20160616174922"/>
  <p:tag name="MH_LIBRARY" val="GRAPHIC"/>
</p:tagLst>
</file>

<file path=ppt/tags/tag10.xml><?xml version="1.0" encoding="utf-8"?>
<p:tagLst xmlns:p="http://schemas.openxmlformats.org/presentationml/2006/main">
  <p:tag name="MH" val="20160603012028"/>
  <p:tag name="MH_LIBRARY" val="GRAPHIC"/>
  <p:tag name="MH_TYPE" val="PageTitle"/>
  <p:tag name="MH_ORDER" val="PageTitle"/>
</p:tagLst>
</file>

<file path=ppt/tags/tag11.xml><?xml version="1.0" encoding="utf-8"?>
<p:tagLst xmlns:p="http://schemas.openxmlformats.org/presentationml/2006/main">
  <p:tag name="MH_TYPE" val="#NeiR#"/>
  <p:tag name="MH_NUMBER" val="1"/>
  <p:tag name="MH_CATEGORY" val="#QiTTB#"/>
  <p:tag name="MH_LAYOUT" val="SubTitleText"/>
  <p:tag name="MH" val="20160603012028"/>
  <p:tag name="MH_LIBRARY" val="GRAPHIC"/>
</p:tagLst>
</file>

<file path=ppt/tags/tag12.xml><?xml version="1.0" encoding="utf-8"?>
<p:tagLst xmlns:p="http://schemas.openxmlformats.org/presentationml/2006/main">
  <p:tag name="MH" val="20160602175401"/>
  <p:tag name="MH_LIBRARY" val="GRAPHIC"/>
  <p:tag name="MH_ORDER" val="Straight Connector 74"/>
</p:tagLst>
</file>

<file path=ppt/tags/tag13.xml><?xml version="1.0" encoding="utf-8"?>
<p:tagLst xmlns:p="http://schemas.openxmlformats.org/presentationml/2006/main">
  <p:tag name="MH" val="20160602175401"/>
  <p:tag name="MH_LIBRARY" val="GRAPHIC"/>
  <p:tag name="MH_ORDER" val="Straight Connector 75"/>
</p:tagLst>
</file>

<file path=ppt/tags/tag14.xml><?xml version="1.0" encoding="utf-8"?>
<p:tagLst xmlns:p="http://schemas.openxmlformats.org/presentationml/2006/main">
  <p:tag name="MH" val="20160602175401"/>
  <p:tag name="MH_LIBRARY" val="GRAPHIC"/>
  <p:tag name="MH_ORDER" val="文本框 103"/>
</p:tagLst>
</file>

<file path=ppt/tags/tag15.xml><?xml version="1.0" encoding="utf-8"?>
<p:tagLst xmlns:p="http://schemas.openxmlformats.org/presentationml/2006/main">
  <p:tag name="MH" val="20160602175401"/>
  <p:tag name="MH_LIBRARY" val="GRAPHIC"/>
  <p:tag name="MH_ORDER" val="Diamond 82"/>
</p:tagLst>
</file>

<file path=ppt/tags/tag16.xml><?xml version="1.0" encoding="utf-8"?>
<p:tagLst xmlns:p="http://schemas.openxmlformats.org/presentationml/2006/main">
  <p:tag name="MH" val="20160602175401"/>
  <p:tag name="MH_LIBRARY" val="GRAPHIC"/>
  <p:tag name="MH_ORDER" val="文本框 84"/>
</p:tagLst>
</file>

<file path=ppt/tags/tag17.xml><?xml version="1.0" encoding="utf-8"?>
<p:tagLst xmlns:p="http://schemas.openxmlformats.org/presentationml/2006/main">
  <p:tag name="MH" val="20160602175401"/>
  <p:tag name="MH_LIBRARY" val="GRAPHIC"/>
  <p:tag name="MH_ORDER" val="文本框 85"/>
</p:tagLst>
</file>

<file path=ppt/tags/tag18.xml><?xml version="1.0" encoding="utf-8"?>
<p:tagLst xmlns:p="http://schemas.openxmlformats.org/presentationml/2006/main">
  <p:tag name="MH" val="20160602175401"/>
  <p:tag name="MH_LIBRARY" val="GRAPHIC"/>
  <p:tag name="MH_ORDER" val="Diamond 86"/>
</p:tagLst>
</file>

<file path=ppt/tags/tag19.xml><?xml version="1.0" encoding="utf-8"?>
<p:tagLst xmlns:p="http://schemas.openxmlformats.org/presentationml/2006/main">
  <p:tag name="MH" val="20160602175401"/>
  <p:tag name="MH_LIBRARY" val="GRAPHIC"/>
  <p:tag name="MH_ORDER" val="文本框 87"/>
</p:tagLst>
</file>

<file path=ppt/tags/tag2.xml><?xml version="1.0" encoding="utf-8"?>
<p:tagLst xmlns:p="http://schemas.openxmlformats.org/presentationml/2006/main">
  <p:tag name="MH" val="20160602175401"/>
  <p:tag name="MH_LIBRARY" val="GRAPHIC"/>
  <p:tag name="MH_ORDER" val="Straight Connector 74"/>
</p:tagLst>
</file>

<file path=ppt/tags/tag20.xml><?xml version="1.0" encoding="utf-8"?>
<p:tagLst xmlns:p="http://schemas.openxmlformats.org/presentationml/2006/main">
  <p:tag name="MH" val="20160602175401"/>
  <p:tag name="MH_LIBRARY" val="GRAPHIC"/>
  <p:tag name="MH_ORDER" val="文本框 88"/>
</p:tagLst>
</file>

<file path=ppt/tags/tag21.xml><?xml version="1.0" encoding="utf-8"?>
<p:tagLst xmlns:p="http://schemas.openxmlformats.org/presentationml/2006/main">
  <p:tag name="MH" val="20160602175401"/>
  <p:tag name="MH_LIBRARY" val="GRAPHIC"/>
  <p:tag name="MH_ORDER" val="Diamond 89"/>
</p:tagLst>
</file>

<file path=ppt/tags/tag22.xml><?xml version="1.0" encoding="utf-8"?>
<p:tagLst xmlns:p="http://schemas.openxmlformats.org/presentationml/2006/main">
  <p:tag name="MH" val="20160602175401"/>
  <p:tag name="MH_LIBRARY" val="GRAPHIC"/>
  <p:tag name="MH_ORDER" val="文本框 90"/>
</p:tagLst>
</file>

<file path=ppt/tags/tag23.xml><?xml version="1.0" encoding="utf-8"?>
<p:tagLst xmlns:p="http://schemas.openxmlformats.org/presentationml/2006/main">
  <p:tag name="MH" val="20160602175401"/>
  <p:tag name="MH_LIBRARY" val="GRAPHIC"/>
  <p:tag name="MH_ORDER" val="文本框 91"/>
</p:tagLst>
</file>

<file path=ppt/tags/tag24.xml><?xml version="1.0" encoding="utf-8"?>
<p:tagLst xmlns:p="http://schemas.openxmlformats.org/presentationml/2006/main">
  <p:tag name="MH" val="20160602175401"/>
  <p:tag name="MH_LIBRARY" val="GRAPHIC"/>
  <p:tag name="MH_ORDER" val="Diamond 89"/>
</p:tagLst>
</file>

<file path=ppt/tags/tag25.xml><?xml version="1.0" encoding="utf-8"?>
<p:tagLst xmlns:p="http://schemas.openxmlformats.org/presentationml/2006/main">
  <p:tag name="MH" val="20160602175401"/>
  <p:tag name="MH_LIBRARY" val="GRAPHIC"/>
  <p:tag name="MH_ORDER" val="文本框 90"/>
</p:tagLst>
</file>

<file path=ppt/tags/tag26.xml><?xml version="1.0" encoding="utf-8"?>
<p:tagLst xmlns:p="http://schemas.openxmlformats.org/presentationml/2006/main">
  <p:tag name="MH" val="20160602175401"/>
  <p:tag name="MH_LIBRARY" val="GRAPHIC"/>
  <p:tag name="MH_ORDER" val="文本框 91"/>
</p:tagLst>
</file>

<file path=ppt/tags/tag27.xml><?xml version="1.0" encoding="utf-8"?>
<p:tagLst xmlns:p="http://schemas.openxmlformats.org/presentationml/2006/main">
  <p:tag name="MH" val="20160602175401"/>
  <p:tag name="MH_LIBRARY" val="GRAPHIC"/>
</p:tagLst>
</file>

<file path=ppt/tags/tag28.xml><?xml version="1.0" encoding="utf-8"?>
<p:tagLst xmlns:p="http://schemas.openxmlformats.org/presentationml/2006/main">
  <p:tag name="MH" val="20160609011802"/>
  <p:tag name="MH_LIBRARY" val="GRAPHIC"/>
  <p:tag name="MH_TYPE" val="Other"/>
  <p:tag name="MH_ORDER" val="5"/>
</p:tagLst>
</file>

<file path=ppt/tags/tag29.xml><?xml version="1.0" encoding="utf-8"?>
<p:tagLst xmlns:p="http://schemas.openxmlformats.org/presentationml/2006/main">
  <p:tag name="MH" val="20160609011802"/>
  <p:tag name="MH_LIBRARY" val="GRAPHIC"/>
  <p:tag name="MH_TYPE" val="Other"/>
  <p:tag name="MH_ORDER" val="6"/>
</p:tagLst>
</file>

<file path=ppt/tags/tag3.xml><?xml version="1.0" encoding="utf-8"?>
<p:tagLst xmlns:p="http://schemas.openxmlformats.org/presentationml/2006/main">
  <p:tag name="MH" val="20160602175401"/>
  <p:tag name="MH_LIBRARY" val="GRAPHIC"/>
  <p:tag name="MH_ORDER" val="Straight Connector 75"/>
</p:tagLst>
</file>

<file path=ppt/tags/tag30.xml><?xml version="1.0" encoding="utf-8"?>
<p:tagLst xmlns:p="http://schemas.openxmlformats.org/presentationml/2006/main">
  <p:tag name="MH" val="20160609011802"/>
  <p:tag name="MH_LIBRARY" val="GRAPHIC"/>
  <p:tag name="MH_TYPE" val="Other"/>
  <p:tag name="MH_ORDER" val="7"/>
</p:tagLst>
</file>

<file path=ppt/tags/tag31.xml><?xml version="1.0" encoding="utf-8"?>
<p:tagLst xmlns:p="http://schemas.openxmlformats.org/presentationml/2006/main">
  <p:tag name="MH" val="20160609011802"/>
  <p:tag name="MH_LIBRARY" val="GRAPHIC"/>
  <p:tag name="MH_TYPE" val="Other"/>
  <p:tag name="MH_ORDER" val="8"/>
</p:tagLst>
</file>

<file path=ppt/tags/tag32.xml><?xml version="1.0" encoding="utf-8"?>
<p:tagLst xmlns:p="http://schemas.openxmlformats.org/presentationml/2006/main">
  <p:tag name="MH" val="20160609011802"/>
  <p:tag name="MH_LIBRARY" val="GRAPHIC"/>
  <p:tag name="MH_TYPE" val="Text"/>
  <p:tag name="MH_ORDER" val="2"/>
</p:tagLst>
</file>

<file path=ppt/tags/tag33.xml><?xml version="1.0" encoding="utf-8"?>
<p:tagLst xmlns:p="http://schemas.openxmlformats.org/presentationml/2006/main">
  <p:tag name="MH" val="20160609011802"/>
  <p:tag name="MH_LIBRARY" val="GRAPHIC"/>
  <p:tag name="MH_TYPE" val="Other"/>
  <p:tag name="MH_ORDER" val="5"/>
</p:tagLst>
</file>

<file path=ppt/tags/tag34.xml><?xml version="1.0" encoding="utf-8"?>
<p:tagLst xmlns:p="http://schemas.openxmlformats.org/presentationml/2006/main">
  <p:tag name="MH" val="20160609011802"/>
  <p:tag name="MH_LIBRARY" val="GRAPHIC"/>
  <p:tag name="MH_TYPE" val="Other"/>
  <p:tag name="MH_ORDER" val="6"/>
</p:tagLst>
</file>

<file path=ppt/tags/tag35.xml><?xml version="1.0" encoding="utf-8"?>
<p:tagLst xmlns:p="http://schemas.openxmlformats.org/presentationml/2006/main">
  <p:tag name="MH" val="20160609011802"/>
  <p:tag name="MH_LIBRARY" val="GRAPHIC"/>
  <p:tag name="MH_TYPE" val="Other"/>
  <p:tag name="MH_ORDER" val="7"/>
</p:tagLst>
</file>

<file path=ppt/tags/tag36.xml><?xml version="1.0" encoding="utf-8"?>
<p:tagLst xmlns:p="http://schemas.openxmlformats.org/presentationml/2006/main">
  <p:tag name="MH" val="20160609011802"/>
  <p:tag name="MH_LIBRARY" val="GRAPHIC"/>
  <p:tag name="MH_TYPE" val="Other"/>
  <p:tag name="MH_ORDER" val="8"/>
</p:tagLst>
</file>

<file path=ppt/tags/tag37.xml><?xml version="1.0" encoding="utf-8"?>
<p:tagLst xmlns:p="http://schemas.openxmlformats.org/presentationml/2006/main">
  <p:tag name="MH" val="20160609011802"/>
  <p:tag name="MH_LIBRARY" val="GRAPHIC"/>
  <p:tag name="MH_TYPE" val="Text"/>
  <p:tag name="MH_ORDER" val="2"/>
</p:tagLst>
</file>

<file path=ppt/tags/tag38.xml><?xml version="1.0" encoding="utf-8"?>
<p:tagLst xmlns:p="http://schemas.openxmlformats.org/presentationml/2006/main">
  <p:tag name="MH" val="20160609011802"/>
  <p:tag name="MH_LIBRARY" val="GRAPHIC"/>
  <p:tag name="MH_TYPE" val="SubTitle"/>
  <p:tag name="MH_ORDER" val="2"/>
</p:tagLst>
</file>

<file path=ppt/tags/tag39.xml><?xml version="1.0" encoding="utf-8"?>
<p:tagLst xmlns:p="http://schemas.openxmlformats.org/presentationml/2006/main">
  <p:tag name="MH_TYPE" val="#NeiR#"/>
  <p:tag name="MH_NUMBER" val="2"/>
  <p:tag name="MH_CATEGORY" val="#BingLLB#"/>
  <p:tag name="MH_LAYOUT" val="SubTitleText"/>
  <p:tag name="MH" val="20160609011802"/>
  <p:tag name="MH_LIBRARY" val="GRAPHIC"/>
</p:tagLst>
</file>

<file path=ppt/tags/tag4.xml><?xml version="1.0" encoding="utf-8"?>
<p:tagLst xmlns:p="http://schemas.openxmlformats.org/presentationml/2006/main">
  <p:tag name="MH" val="20160602175401"/>
  <p:tag name="MH_LIBRARY" val="GRAPHIC"/>
  <p:tag name="MH_ORDER" val="文本框 103"/>
</p:tagLst>
</file>

<file path=ppt/tags/tag40.xml><?xml version="1.0" encoding="utf-8"?>
<p:tagLst xmlns:p="http://schemas.openxmlformats.org/presentationml/2006/main">
  <p:tag name="MH" val="20160609010255"/>
  <p:tag name="MH_LIBRARY" val="GRAPHIC"/>
  <p:tag name="MH_TYPE" val="PageTitle"/>
  <p:tag name="MH_ORDER" val="PageTitle"/>
</p:tagLst>
</file>

<file path=ppt/tags/tag41.xml><?xml version="1.0" encoding="utf-8"?>
<p:tagLst xmlns:p="http://schemas.openxmlformats.org/presentationml/2006/main">
  <p:tag name="MH" val="20160609010255"/>
  <p:tag name="MH_LIBRARY" val="GRAPHIC"/>
  <p:tag name="MH_TYPE" val="Other"/>
  <p:tag name="MH_ORDER" val="1"/>
</p:tagLst>
</file>

<file path=ppt/tags/tag42.xml><?xml version="1.0" encoding="utf-8"?>
<p:tagLst xmlns:p="http://schemas.openxmlformats.org/presentationml/2006/main">
  <p:tag name="MH" val="20160609010255"/>
  <p:tag name="MH_LIBRARY" val="GRAPHIC"/>
  <p:tag name="MH_TYPE" val="Other"/>
  <p:tag name="MH_ORDER" val="2"/>
</p:tagLst>
</file>

<file path=ppt/tags/tag43.xml><?xml version="1.0" encoding="utf-8"?>
<p:tagLst xmlns:p="http://schemas.openxmlformats.org/presentationml/2006/main">
  <p:tag name="MH" val="20160609010255"/>
  <p:tag name="MH_LIBRARY" val="GRAPHIC"/>
  <p:tag name="MH_TYPE" val="Other"/>
  <p:tag name="MH_ORDER" val="3"/>
</p:tagLst>
</file>

<file path=ppt/tags/tag44.xml><?xml version="1.0" encoding="utf-8"?>
<p:tagLst xmlns:p="http://schemas.openxmlformats.org/presentationml/2006/main">
  <p:tag name="MH" val="20160609010255"/>
  <p:tag name="MH_LIBRARY" val="GRAPHIC"/>
  <p:tag name="MH_TYPE" val="Other"/>
  <p:tag name="MH_ORDER" val="4"/>
</p:tagLst>
</file>

<file path=ppt/tags/tag45.xml><?xml version="1.0" encoding="utf-8"?>
<p:tagLst xmlns:p="http://schemas.openxmlformats.org/presentationml/2006/main">
  <p:tag name="MH" val="20160609010255"/>
  <p:tag name="MH_LIBRARY" val="GRAPHIC"/>
  <p:tag name="MH_TYPE" val="Text"/>
  <p:tag name="MH_ORDER" val="1"/>
</p:tagLst>
</file>

<file path=ppt/tags/tag46.xml><?xml version="1.0" encoding="utf-8"?>
<p:tagLst xmlns:p="http://schemas.openxmlformats.org/presentationml/2006/main">
  <p:tag name="MH" val="20160609010255"/>
  <p:tag name="MH_LIBRARY" val="GRAPHIC"/>
  <p:tag name="MH_TYPE" val="SubTitle"/>
  <p:tag name="MH_ORDER" val="1"/>
</p:tagLst>
</file>

<file path=ppt/tags/tag47.xml><?xml version="1.0" encoding="utf-8"?>
<p:tagLst xmlns:p="http://schemas.openxmlformats.org/presentationml/2006/main">
  <p:tag name="MH" val="20160609010255"/>
  <p:tag name="MH_LIBRARY" val="GRAPHIC"/>
  <p:tag name="MH_TYPE" val="Other"/>
  <p:tag name="MH_ORDER" val="4"/>
</p:tagLst>
</file>

<file path=ppt/tags/tag48.xml><?xml version="1.0" encoding="utf-8"?>
<p:tagLst xmlns:p="http://schemas.openxmlformats.org/presentationml/2006/main">
  <p:tag name="MH_TYPE" val="#NeiR#"/>
  <p:tag name="MH_NUMBER" val="2"/>
  <p:tag name="MH_CATEGORY" val="#BingLLB#"/>
  <p:tag name="MH_LAYOUT" val="SubTitleText"/>
  <p:tag name="MH" val="20160609010255"/>
  <p:tag name="MH_LIBRARY" val="GRAPHIC"/>
</p:tagLst>
</file>

<file path=ppt/tags/tag49.xml><?xml version="1.0" encoding="utf-8"?>
<p:tagLst xmlns:p="http://schemas.openxmlformats.org/presentationml/2006/main">
  <p:tag name="MH" val="20160606003150"/>
  <p:tag name="MH_LIBRARY" val="GRAPHIC"/>
  <p:tag name="MH_TYPE" val="Other"/>
  <p:tag name="MH_ORDER" val="1"/>
</p:tagLst>
</file>

<file path=ppt/tags/tag5.xml><?xml version="1.0" encoding="utf-8"?>
<p:tagLst xmlns:p="http://schemas.openxmlformats.org/presentationml/2006/main">
  <p:tag name="MH" val="20160602175401"/>
  <p:tag name="MH_LIBRARY" val="GRAPHIC"/>
</p:tagLst>
</file>

<file path=ppt/tags/tag50.xml><?xml version="1.0" encoding="utf-8"?>
<p:tagLst xmlns:p="http://schemas.openxmlformats.org/presentationml/2006/main">
  <p:tag name="MH" val="20160606003150"/>
  <p:tag name="MH_LIBRARY" val="GRAPHIC"/>
  <p:tag name="MH_TYPE" val="Other"/>
  <p:tag name="MH_ORDER" val="2"/>
</p:tagLst>
</file>

<file path=ppt/tags/tag51.xml><?xml version="1.0" encoding="utf-8"?>
<p:tagLst xmlns:p="http://schemas.openxmlformats.org/presentationml/2006/main">
  <p:tag name="MH_TYPE" val="#NeiR#"/>
  <p:tag name="MH_NUMBER" val="4"/>
  <p:tag name="MH_CATEGORY" val="#BingLLB#"/>
  <p:tag name="MH_LAYOUT" val="SubTitle"/>
  <p:tag name="MH" val="20160608131523"/>
  <p:tag name="MH_LIBRARY" val="GRAPHIC"/>
</p:tagLst>
</file>

<file path=ppt/tags/tag52.xml><?xml version="1.0" encoding="utf-8"?>
<p:tagLst xmlns:p="http://schemas.openxmlformats.org/presentationml/2006/main">
  <p:tag name="MH_TYPE" val="#NeiR#"/>
  <p:tag name="MH_NUMBER" val="4"/>
  <p:tag name="MH_CATEGORY" val="#BingLLB#"/>
  <p:tag name="MH_LAYOUT" val="SubTitle"/>
  <p:tag name="MH" val="20160608131523"/>
  <p:tag name="MH_LIBRARY" val="GRAPHIC"/>
</p:tagLst>
</file>

<file path=ppt/tags/tag53.xml><?xml version="1.0" encoding="utf-8"?>
<p:tagLst xmlns:p="http://schemas.openxmlformats.org/presentationml/2006/main">
  <p:tag name="MH_TYPE" val="#NeiR#"/>
  <p:tag name="MH_NUMBER" val="2"/>
  <p:tag name="MH_CATEGORY" val="#BingLLB#"/>
  <p:tag name="MH_LAYOUT" val="SubTitleText"/>
  <p:tag name="MH" val="20160608144251"/>
  <p:tag name="MH_LIBRARY" val="GRAPHIC"/>
</p:tagLst>
</file>

<file path=ppt/tags/tag54.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5.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6.xml><?xml version="1.0" encoding="utf-8"?>
<p:tagLst xmlns:p="http://schemas.openxmlformats.org/presentationml/2006/main">
  <p:tag name="MH" val="20160603012028"/>
  <p:tag name="MH_LIBRARY" val="GRAPHIC"/>
  <p:tag name="MH_TYPE" val="Other"/>
  <p:tag name="MH_ORDER" val="1"/>
</p:tagLst>
</file>

<file path=ppt/tags/tag57.xml><?xml version="1.0" encoding="utf-8"?>
<p:tagLst xmlns:p="http://schemas.openxmlformats.org/presentationml/2006/main">
  <p:tag name="MH" val="20160603012028"/>
  <p:tag name="MH_LIBRARY" val="GRAPHIC"/>
  <p:tag name="MH_TYPE" val="Other"/>
  <p:tag name="MH_ORDER" val="3"/>
</p:tagLst>
</file>

<file path=ppt/tags/tag58.xml><?xml version="1.0" encoding="utf-8"?>
<p:tagLst xmlns:p="http://schemas.openxmlformats.org/presentationml/2006/main">
  <p:tag name="MH" val="20160603012028"/>
  <p:tag name="MH_LIBRARY" val="GRAPHIC"/>
  <p:tag name="MH_TYPE" val="SubTitle"/>
  <p:tag name="MH_ORDER" val="1"/>
</p:tagLst>
</file>

<file path=ppt/tags/tag59.xml><?xml version="1.0" encoding="utf-8"?>
<p:tagLst xmlns:p="http://schemas.openxmlformats.org/presentationml/2006/main">
  <p:tag name="MH" val="20160603012028"/>
  <p:tag name="MH_LIBRARY" val="GRAPHIC"/>
  <p:tag name="MH_TYPE" val="Text"/>
  <p:tag name="MH_ORDER" val="1"/>
</p:tagLst>
</file>

<file path=ppt/tags/tag6.xml><?xml version="1.0" encoding="utf-8"?>
<p:tagLst xmlns:p="http://schemas.openxmlformats.org/presentationml/2006/main">
  <p:tag name="MH" val="20160603012028"/>
  <p:tag name="MH_LIBRARY" val="GRAPHIC"/>
  <p:tag name="MH_TYPE" val="Other"/>
  <p:tag name="MH_ORDER" val="1"/>
</p:tagLst>
</file>

<file path=ppt/tags/tag60.xml><?xml version="1.0" encoding="utf-8"?>
<p:tagLst xmlns:p="http://schemas.openxmlformats.org/presentationml/2006/main">
  <p:tag name="MH" val="20160603012028"/>
  <p:tag name="MH_LIBRARY" val="GRAPHIC"/>
  <p:tag name="MH_TYPE" val="PageTitle"/>
  <p:tag name="MH_ORDER" val="PageTitle"/>
</p:tagLst>
</file>

<file path=ppt/tags/tag61.xml><?xml version="1.0" encoding="utf-8"?>
<p:tagLst xmlns:p="http://schemas.openxmlformats.org/presentationml/2006/main">
  <p:tag name="MH_TYPE" val="#NeiR#"/>
  <p:tag name="MH_NUMBER" val="1"/>
  <p:tag name="MH_CATEGORY" val="#QiTTB#"/>
  <p:tag name="MH_LAYOUT" val="SubTitleText"/>
  <p:tag name="MH" val="20160603012028"/>
  <p:tag name="MH_LIBRARY" val="GRAPHIC"/>
</p:tagLst>
</file>

<file path=ppt/tags/tag62.xml><?xml version="1.0" encoding="utf-8"?>
<p:tagLst xmlns:p="http://schemas.openxmlformats.org/presentationml/2006/main">
  <p:tag name="MH" val="20160603012028"/>
  <p:tag name="MH_LIBRARY" val="GRAPHIC"/>
  <p:tag name="MH_TYPE" val="Other"/>
  <p:tag name="MH_ORDER" val="1"/>
</p:tagLst>
</file>

<file path=ppt/tags/tag63.xml><?xml version="1.0" encoding="utf-8"?>
<p:tagLst xmlns:p="http://schemas.openxmlformats.org/presentationml/2006/main">
  <p:tag name="MH" val="20160603012028"/>
  <p:tag name="MH_LIBRARY" val="GRAPHIC"/>
  <p:tag name="MH_TYPE" val="Other"/>
  <p:tag name="MH_ORDER" val="3"/>
</p:tagLst>
</file>

<file path=ppt/tags/tag64.xml><?xml version="1.0" encoding="utf-8"?>
<p:tagLst xmlns:p="http://schemas.openxmlformats.org/presentationml/2006/main">
  <p:tag name="MH" val="20160603012028"/>
  <p:tag name="MH_LIBRARY" val="GRAPHIC"/>
  <p:tag name="MH_TYPE" val="SubTitle"/>
  <p:tag name="MH_ORDER" val="1"/>
</p:tagLst>
</file>

<file path=ppt/tags/tag65.xml><?xml version="1.0" encoding="utf-8"?>
<p:tagLst xmlns:p="http://schemas.openxmlformats.org/presentationml/2006/main">
  <p:tag name="MH" val="20160603012028"/>
  <p:tag name="MH_LIBRARY" val="GRAPHIC"/>
  <p:tag name="MH_TYPE" val="Text"/>
  <p:tag name="MH_ORDER" val="1"/>
</p:tagLst>
</file>

<file path=ppt/tags/tag66.xml><?xml version="1.0" encoding="utf-8"?>
<p:tagLst xmlns:p="http://schemas.openxmlformats.org/presentationml/2006/main">
  <p:tag name="MH" val="20160603012028"/>
  <p:tag name="MH_LIBRARY" val="GRAPHIC"/>
  <p:tag name="MH_TYPE" val="PageTitle"/>
  <p:tag name="MH_ORDER" val="PageTitle"/>
</p:tagLst>
</file>

<file path=ppt/tags/tag67.xml><?xml version="1.0" encoding="utf-8"?>
<p:tagLst xmlns:p="http://schemas.openxmlformats.org/presentationml/2006/main">
  <p:tag name="MH_TYPE" val="#NeiR#"/>
  <p:tag name="MH_NUMBER" val="1"/>
  <p:tag name="MH_CATEGORY" val="#QiTTB#"/>
  <p:tag name="MH_LAYOUT" val="SubTitleText"/>
  <p:tag name="MH" val="20160603012028"/>
  <p:tag name="MH_LIBRARY" val="GRAPHIC"/>
</p:tagLst>
</file>

<file path=ppt/tags/tag7.xml><?xml version="1.0" encoding="utf-8"?>
<p:tagLst xmlns:p="http://schemas.openxmlformats.org/presentationml/2006/main">
  <p:tag name="MH" val="20160603012028"/>
  <p:tag name="MH_LIBRARY" val="GRAPHIC"/>
  <p:tag name="MH_TYPE" val="Other"/>
  <p:tag name="MH_ORDER" val="3"/>
</p:tagLst>
</file>

<file path=ppt/tags/tag8.xml><?xml version="1.0" encoding="utf-8"?>
<p:tagLst xmlns:p="http://schemas.openxmlformats.org/presentationml/2006/main">
  <p:tag name="MH" val="20160603012028"/>
  <p:tag name="MH_LIBRARY" val="GRAPHIC"/>
  <p:tag name="MH_TYPE" val="SubTitle"/>
  <p:tag name="MH_ORDER" val="1"/>
</p:tagLst>
</file>

<file path=ppt/tags/tag9.xml><?xml version="1.0" encoding="utf-8"?>
<p:tagLst xmlns:p="http://schemas.openxmlformats.org/presentationml/2006/main">
  <p:tag name="MH" val="20160603012028"/>
  <p:tag name="MH_LIBRARY" val="GRAPHIC"/>
  <p:tag name="MH_TYPE" val="Text"/>
  <p:tag name="MH_ORDER" val="1"/>
</p:tagLst>
</file>

<file path=ppt/theme/theme1.xml><?xml version="1.0" encoding="utf-8"?>
<a:theme xmlns:a="http://schemas.openxmlformats.org/drawingml/2006/main" name="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2907</Words>
  <Application>WWO_base_provider_20210929220102-c9fcf70066</Application>
  <PresentationFormat>宽屏</PresentationFormat>
  <Paragraphs>205</Paragraphs>
  <Slides>27</Slides>
  <Notes>23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27</vt:i4>
      </vt:variant>
    </vt:vector>
  </HeadingPairs>
  <TitlesOfParts>
    <vt:vector size="39" baseType="lpstr">
      <vt:lpstr>Arial</vt:lpstr>
      <vt:lpstr>宋体</vt:lpstr>
      <vt:lpstr>Wingdings</vt:lpstr>
      <vt:lpstr>Kingsoft Confetti</vt:lpstr>
      <vt:lpstr>Arial</vt:lpstr>
      <vt:lpstr>微软雅黑</vt:lpstr>
      <vt:lpstr>汉仪旗黑KW 55S</vt:lpstr>
      <vt:lpstr>Arial Narrow</vt:lpstr>
      <vt:lpstr>Times New Roman</vt:lpstr>
      <vt:lpstr>汉仪书宋二KW</vt:lpstr>
      <vt:lpstr>Calibri</vt:lpstr>
      <vt:lpstr>Lenovo Master</vt:lpstr>
      <vt:lpstr>BS4</vt:lpstr>
      <vt:lpstr>PowerPoint 演示文稿</vt:lpstr>
      <vt:lpstr>PowerPoint 演示文稿</vt:lpstr>
      <vt:lpstr>为什么学习BS4</vt:lpstr>
      <vt:lpstr>PowerPoint 演示文稿</vt:lpstr>
      <vt:lpstr>PowerPoint 演示文稿</vt:lpstr>
      <vt:lpstr>PowerPoint 演示文稿</vt:lpstr>
      <vt:lpstr>环境安装</vt:lpstr>
      <vt:lpstr>BS4入门体验</vt:lpstr>
      <vt:lpstr>PowerPoint 演示文稿</vt:lpstr>
      <vt:lpstr>Tag</vt:lpstr>
      <vt:lpstr>Tag</vt:lpstr>
      <vt:lpstr>NavigableString</vt:lpstr>
      <vt:lpstr>PowerPoint 演示文稿</vt:lpstr>
      <vt:lpstr>PowerPoint 演示文稿</vt:lpstr>
      <vt:lpstr>BeautifulSoup</vt:lpstr>
      <vt:lpstr>基础巩固</vt:lpstr>
      <vt:lpstr>基础巩固</vt:lpstr>
      <vt:lpstr>PowerPoint 演示文稿</vt:lpstr>
      <vt:lpstr>项目需求</vt:lpstr>
      <vt:lpstr>代码详情</vt:lpstr>
      <vt:lpstr>代码详情</vt:lpstr>
      <vt:lpstr>PowerPoint 演示文稿</vt:lpstr>
      <vt:lpstr>项目需求</vt:lpstr>
      <vt:lpstr>代码详情</vt:lpstr>
      <vt:lpstr>代码详情</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BS4</dc:title>
  <dc:creator>kathyp</dc:creator>
  <cp:lastModifiedBy>Tony·shi</cp:lastModifiedBy>
  <dcterms:created xsi:type="dcterms:W3CDTF">2021-10-29T14:09:38Z</dcterms:created>
  <dcterms:modified xsi:type="dcterms:W3CDTF">2021-10-29T14:09:38Z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182C72D4490E45339BDCE16A6D60F90C</vt:lpwstr>
  </property>
</Properties>
</file>